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6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1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0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6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6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5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4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2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9270-1755-9746-AEA6-D9B449CB88F8}" type="datetimeFigureOut">
              <a:rPr lang="en-US" smtClean="0"/>
              <a:t>12/13/13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2F49-9BA5-2842-89FD-25BC9AB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1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SOFIA, </a:t>
            </a:r>
            <a:r>
              <a:rPr lang="en-US" dirty="0" err="1" smtClean="0"/>
              <a:t>Kepler</a:t>
            </a:r>
            <a:r>
              <a:rPr lang="en-US" dirty="0" smtClean="0"/>
              <a:t>, and </a:t>
            </a:r>
            <a:r>
              <a:rPr lang="en-US" dirty="0" err="1" smtClean="0"/>
              <a:t>Exoplanets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Ted Dunham</a:t>
            </a:r>
          </a:p>
          <a:p>
            <a:r>
              <a:rPr lang="en-US" dirty="0" smtClean="0"/>
              <a:t>Lowell Observatory</a:t>
            </a:r>
          </a:p>
          <a:p>
            <a:r>
              <a:rPr lang="en-US" dirty="0" smtClean="0"/>
              <a:t>December 15,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0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l_Sagan_11760893x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2" y="0"/>
            <a:ext cx="51435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4128" y="-631846"/>
            <a:ext cx="8247949" cy="8247949"/>
            <a:chOff x="374128" y="-631846"/>
            <a:chExt cx="8247949" cy="8247949"/>
          </a:xfrm>
        </p:grpSpPr>
        <p:pic>
          <p:nvPicPr>
            <p:cNvPr id="6" name="Picture 5" descr="venus_transit_airplan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28" y="-631846"/>
              <a:ext cx="8247949" cy="824794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032154" y="6159500"/>
              <a:ext cx="1589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Len Bright</a:t>
              </a:r>
            </a:p>
            <a:p>
              <a:r>
                <a:rPr lang="en-US" sz="1400" dirty="0" smtClean="0">
                  <a:solidFill>
                    <a:srgbClr val="FFFFFF"/>
                  </a:solidFill>
                </a:rPr>
                <a:t>Lowell Observatory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10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" y="457821"/>
            <a:ext cx="9008504" cy="6005669"/>
          </a:xfrm>
          <a:prstGeom prst="rect">
            <a:avLst/>
          </a:prstGeom>
        </p:spPr>
      </p:pic>
      <p:pic>
        <p:nvPicPr>
          <p:cNvPr id="4" name="Picture 3" descr="uranus-fact-uraus-has-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20" y="1253612"/>
            <a:ext cx="600908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BillBoruck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9" y="748190"/>
            <a:ext cx="7088117" cy="53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4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_08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9" y="147483"/>
            <a:ext cx="4946752" cy="6595669"/>
          </a:xfrm>
          <a:prstGeom prst="rect">
            <a:avLst/>
          </a:prstGeom>
        </p:spPr>
      </p:pic>
      <p:pic>
        <p:nvPicPr>
          <p:cNvPr id="3" name="Picture 2" descr="09114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0" y="0"/>
            <a:ext cx="6911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hoArtKepler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27077"/>
          </a:xfrm>
          <a:prstGeom prst="rect">
            <a:avLst/>
          </a:prstGeom>
        </p:spPr>
      </p:pic>
      <p:pic>
        <p:nvPicPr>
          <p:cNvPr id="4" name="Picture 3" descr="kplr2009098153631_ffi-SocCalFocalPlaneImage_M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21" y="-8190"/>
            <a:ext cx="6866194" cy="6873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06" y="1950065"/>
            <a:ext cx="85894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"After correcting for geometric and sensitivity biases, we find intrinsic frequencies of 5.4% for Earth-size candidates, 6.8% for super-Earth size candidates, 19.3% for Neptune-size candidates, and 2.4% for Jupiter-size candidates.”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After just 4 months of </a:t>
            </a:r>
            <a:r>
              <a:rPr lang="en-US" i="1" dirty="0" err="1" smtClean="0">
                <a:solidFill>
                  <a:schemeClr val="bg1"/>
                </a:solidFill>
              </a:rPr>
              <a:t>Kepler</a:t>
            </a:r>
            <a:r>
              <a:rPr lang="en-US" dirty="0" smtClean="0">
                <a:solidFill>
                  <a:schemeClr val="bg1"/>
                </a:solidFill>
              </a:rPr>
              <a:t> operations we knew the basic answer – there are planets everywhere, all manner of sizes, orbits, host stars.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IA_Flight_1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9"/>
            <a:ext cx="9144000" cy="6193536"/>
          </a:xfrm>
          <a:prstGeom prst="rect">
            <a:avLst/>
          </a:prstGeom>
        </p:spPr>
      </p:pic>
      <p:pic>
        <p:nvPicPr>
          <p:cNvPr id="3" name="Picture 2" descr="FLIPO_T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1340557"/>
            <a:ext cx="7814310" cy="5212080"/>
          </a:xfrm>
          <a:prstGeom prst="rect">
            <a:avLst/>
          </a:prstGeom>
        </p:spPr>
      </p:pic>
      <p:pic>
        <p:nvPicPr>
          <p:cNvPr id="4" name="Picture 3" descr="189733_z'_prel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109507" cy="4521588"/>
          </a:xfrm>
          <a:prstGeom prst="rect">
            <a:avLst/>
          </a:prstGeom>
        </p:spPr>
      </p:pic>
      <p:pic>
        <p:nvPicPr>
          <p:cNvPr id="5" name="Picture 4" descr="TE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92" y="891534"/>
            <a:ext cx="6337627" cy="47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85" y="0"/>
            <a:ext cx="10284558" cy="429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68747" y="2653170"/>
            <a:ext cx="7475253" cy="4204830"/>
            <a:chOff x="1668747" y="2653170"/>
            <a:chExt cx="7475253" cy="4204830"/>
          </a:xfrm>
        </p:grpSpPr>
        <p:pic>
          <p:nvPicPr>
            <p:cNvPr id="6" name="Picture 5" descr="Lowell_MASTER_LANDSCAPE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747" y="2653170"/>
              <a:ext cx="7475253" cy="420483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68747" y="6371167"/>
              <a:ext cx="2001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Planetary Resources, Inc.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87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ndow-2.jpg                                                   000085DF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228"/>
            <a:ext cx="8763000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3795" y="5185157"/>
            <a:ext cx="6276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40 years with thousands of lives, hearts, and minds is time enough to begin to </a:t>
            </a:r>
            <a:r>
              <a:rPr lang="en-US" sz="2800" dirty="0" smtClean="0">
                <a:solidFill>
                  <a:srgbClr val="FFFFFF"/>
                </a:solidFill>
              </a:rPr>
              <a:t>understand our </a:t>
            </a:r>
            <a:r>
              <a:rPr lang="en-US" sz="2800" dirty="0" smtClean="0">
                <a:solidFill>
                  <a:srgbClr val="FFFFFF"/>
                </a:solidFill>
              </a:rPr>
              <a:t>place in the Galaxy.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1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124</Words>
  <Application>Microsoft Macintosh PowerPoint</Application>
  <PresentationFormat>On-screen Show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SOFIA, Kepler, and Exoplanets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Lowell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SOFIA, Kepler, and Exoplanets</dc:title>
  <dc:creator>Edward Dunham</dc:creator>
  <cp:lastModifiedBy>Edward Dunham</cp:lastModifiedBy>
  <cp:revision>16</cp:revision>
  <dcterms:created xsi:type="dcterms:W3CDTF">2013-12-13T19:25:28Z</dcterms:created>
  <dcterms:modified xsi:type="dcterms:W3CDTF">2013-12-14T01:02:04Z</dcterms:modified>
</cp:coreProperties>
</file>