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8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1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7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9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4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5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7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40663-CB2C-154D-B8D7-A8B9D02F0C08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936E-902C-DE4E-A066-DFB4D32C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317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size distribution of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Near Earth Objects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down to 5 meters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06851"/>
            <a:ext cx="9144000" cy="34363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David E. Trilling (NAU)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F. Valdes, L. Allen, D. James, C. Fuentes,</a:t>
            </a: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D. Herrera, T. Axelrod, J.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Rajagopal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Based on observations with </a:t>
            </a:r>
            <a:r>
              <a:rPr lang="en-US" sz="2400" dirty="0" err="1" smtClean="0">
                <a:solidFill>
                  <a:schemeClr val="bg1"/>
                </a:solidFill>
              </a:rPr>
              <a:t>DECam</a:t>
            </a:r>
            <a:r>
              <a:rPr lang="en-US" sz="2400" dirty="0" smtClean="0">
                <a:solidFill>
                  <a:schemeClr val="bg1"/>
                </a:solidFill>
              </a:rPr>
              <a:t>/Blanco/CTIO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Submitted to AAS Journals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6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6" name="Picture 5" descr="fig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7" name="Picture 6" descr="fig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8" name="Picture 7" descr="fig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9" name="Picture 8" descr="fig7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10" name="Picture 9" descr="fig8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6200000">
            <a:off x="1649716" y="4703007"/>
            <a:ext cx="167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Chelyabinsk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339449" y="4793967"/>
            <a:ext cx="112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Meteor</a:t>
            </a:r>
          </a:p>
          <a:p>
            <a:r>
              <a:rPr lang="en-US" sz="2400" dirty="0" smtClean="0"/>
              <a:t>Crater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09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Conclusions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First time size distribution directly measured from 1 km down to 10 meters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3.5 x 10^6 NEOs larger than 10 meters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Factor of ten fewer than previous estimates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Small NEOs have high impact probability – near-Earth tidal disruptions?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Impact risk 10x lower than previous estimates</a:t>
            </a:r>
          </a:p>
        </p:txBody>
      </p:sp>
    </p:spTree>
    <p:extLst>
      <p:ext uri="{BB962C8B-B14F-4D97-AF65-F5344CB8AC3E}">
        <p14:creationId xmlns:p14="http://schemas.microsoft.com/office/powerpoint/2010/main" val="159759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1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1649716" y="4703007"/>
            <a:ext cx="167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Chelyabinsk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339449" y="4793967"/>
            <a:ext cx="112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Meteor</a:t>
            </a:r>
          </a:p>
          <a:p>
            <a:r>
              <a:rPr lang="en-US" sz="2400" dirty="0" smtClean="0"/>
              <a:t>Crater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27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1649716" y="4703007"/>
            <a:ext cx="167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Chelyabinsk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339449" y="4793967"/>
            <a:ext cx="112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Meteor</a:t>
            </a:r>
          </a:p>
          <a:p>
            <a:r>
              <a:rPr lang="en-US" sz="2400" dirty="0" smtClean="0"/>
              <a:t>Crater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573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1649716" y="4703007"/>
            <a:ext cx="167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Chelyabinsk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339449" y="4793967"/>
            <a:ext cx="112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Meteor</a:t>
            </a:r>
          </a:p>
          <a:p>
            <a:r>
              <a:rPr lang="en-US" sz="2400" dirty="0" smtClean="0"/>
              <a:t>Crater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62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6" name="Picture 5" descr="fig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1649716" y="4703007"/>
            <a:ext cx="167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Chelyabinsk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339449" y="4793967"/>
            <a:ext cx="112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Meteor</a:t>
            </a:r>
          </a:p>
          <a:p>
            <a:r>
              <a:rPr lang="en-US" sz="2400" dirty="0" smtClean="0"/>
              <a:t>Crater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99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6" name="Picture 5" descr="fig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7" name="Picture 6" descr="fig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1649716" y="4703007"/>
            <a:ext cx="167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Chelyabinsk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339449" y="4793967"/>
            <a:ext cx="112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Meteor</a:t>
            </a:r>
          </a:p>
          <a:p>
            <a:r>
              <a:rPr lang="en-US" sz="2400" dirty="0" smtClean="0"/>
              <a:t>Crater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46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6" name="Picture 5" descr="fig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7" name="Picture 6" descr="fig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8" name="Picture 7" descr="fig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1649716" y="4703007"/>
            <a:ext cx="167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Chelyabinsk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339449" y="4793967"/>
            <a:ext cx="112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Meteor</a:t>
            </a:r>
          </a:p>
          <a:p>
            <a:r>
              <a:rPr lang="en-US" sz="2400" dirty="0" smtClean="0"/>
              <a:t>Crater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474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" b="-405"/>
          <a:stretch/>
        </p:blipFill>
        <p:spPr>
          <a:xfrm>
            <a:off x="0" y="-102145"/>
            <a:ext cx="9144000" cy="7139623"/>
          </a:xfrm>
        </p:spPr>
      </p:pic>
      <p:pic>
        <p:nvPicPr>
          <p:cNvPr id="3" name="Picture 2" descr="fi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6" name="Picture 5" descr="fig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7" name="Picture 6" descr="fig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8" name="Picture 7" descr="fig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9" name="Picture 8" descr="fig7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1649716" y="4703007"/>
            <a:ext cx="167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Chelyabinsk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339449" y="4793967"/>
            <a:ext cx="112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Meteor</a:t>
            </a:r>
          </a:p>
          <a:p>
            <a:r>
              <a:rPr lang="en-US" sz="2400" dirty="0" smtClean="0"/>
              <a:t>Crater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70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126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size distribution of Near Earth Objects down to 5 meters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size distribution of Near Earth Objects down to 5 meters</dc:title>
  <dc:creator>David Trilling</dc:creator>
  <cp:lastModifiedBy>David Trilling</cp:lastModifiedBy>
  <cp:revision>7</cp:revision>
  <dcterms:created xsi:type="dcterms:W3CDTF">2016-09-13T04:04:18Z</dcterms:created>
  <dcterms:modified xsi:type="dcterms:W3CDTF">2016-09-13T04:31:29Z</dcterms:modified>
</cp:coreProperties>
</file>