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15" r:id="rId2"/>
    <p:sldId id="465" r:id="rId3"/>
    <p:sldId id="449" r:id="rId4"/>
    <p:sldId id="341" r:id="rId5"/>
    <p:sldId id="467" r:id="rId6"/>
    <p:sldId id="450" r:id="rId7"/>
    <p:sldId id="451" r:id="rId8"/>
    <p:sldId id="455" r:id="rId9"/>
    <p:sldId id="457" r:id="rId10"/>
    <p:sldId id="461" r:id="rId11"/>
    <p:sldId id="462" r:id="rId12"/>
    <p:sldId id="463" r:id="rId13"/>
    <p:sldId id="464" r:id="rId14"/>
    <p:sldId id="466" r:id="rId15"/>
    <p:sldId id="448" r:id="rId16"/>
    <p:sldId id="446" r:id="rId17"/>
    <p:sldId id="452" r:id="rId18"/>
    <p:sldId id="444" r:id="rId19"/>
    <p:sldId id="458" r:id="rId20"/>
    <p:sldId id="459" r:id="rId21"/>
    <p:sldId id="46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E1E618"/>
    <a:srgbClr val="E9E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79174" autoAdjust="0"/>
  </p:normalViewPr>
  <p:slideViewPr>
    <p:cSldViewPr>
      <p:cViewPr varScale="1">
        <p:scale>
          <a:sx n="55" d="100"/>
          <a:sy n="55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DA0B5-79E1-43C0-AC5D-F9D4EEF658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C88AC-2EBE-46C1-9653-B875C75C2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6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show</a:t>
            </a:r>
            <a:r>
              <a:rPr lang="en-US" baseline="0" dirty="0"/>
              <a:t> the min and max T for each planet – Boiling temp depends on pressure</a:t>
            </a:r>
          </a:p>
          <a:p>
            <a:r>
              <a:rPr lang="en-US" dirty="0"/>
              <a:t>Earth temps for sea level – in Flagstaff (7000ft)</a:t>
            </a:r>
            <a:r>
              <a:rPr lang="en-US" baseline="0" dirty="0"/>
              <a:t> 92.6C</a:t>
            </a:r>
          </a:p>
          <a:p>
            <a:r>
              <a:rPr lang="en-US" baseline="0" dirty="0"/>
              <a:t>Mars pure water includes lower elevation/higher pressure regions (12mbar) – at Mars </a:t>
            </a:r>
            <a:r>
              <a:rPr lang="en-US" baseline="0" dirty="0" err="1"/>
              <a:t>avg</a:t>
            </a:r>
            <a:r>
              <a:rPr lang="en-US" baseline="0" dirty="0"/>
              <a:t> pressure it would boil at all liquid T</a:t>
            </a:r>
          </a:p>
          <a:p>
            <a:r>
              <a:rPr lang="en-US" baseline="0" dirty="0"/>
              <a:t>Perchlorate extends stability in both directions – also adding salt lowers </a:t>
            </a:r>
            <a:r>
              <a:rPr lang="en-US" baseline="0" dirty="0" err="1"/>
              <a:t>evap</a:t>
            </a:r>
            <a:r>
              <a:rPr lang="en-US" baseline="0" dirty="0"/>
              <a:t> rate, so any liquid present also exists for longer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Salt dissolves </a:t>
            </a:r>
            <a:r>
              <a:rPr lang="en-US" baseline="0" dirty="0"/>
              <a:t>in to 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 typical salty site (</a:t>
            </a:r>
            <a:r>
              <a:rPr lang="en-US" dirty="0" err="1" smtClean="0"/>
              <a:t>Colombus</a:t>
            </a:r>
            <a:r>
              <a:rPr lang="en-US" baseline="0" dirty="0" smtClean="0"/>
              <a:t> crater) see lots of spectral variability can’t be explained by Mg and Ca sulfates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4 spectral classes we have identified so far – mapped on next slides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Are there similarities to RSL? Can one constrain the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2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 typical salty site (</a:t>
            </a:r>
            <a:r>
              <a:rPr lang="en-US" dirty="0" err="1" smtClean="0"/>
              <a:t>Colombus</a:t>
            </a:r>
            <a:r>
              <a:rPr lang="en-US" baseline="0" dirty="0" smtClean="0"/>
              <a:t> crater) see lots of spectral variability can’t be explained by Mg and Ca sulfates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4 spectral classes we have identified so far – mapped on next slides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Are there similarities to RSL? Can one constrain the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6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Mapped by using new set of band parameters –</a:t>
            </a:r>
            <a:r>
              <a:rPr lang="en-US" baseline="0" dirty="0" smtClean="0"/>
              <a:t> band depth, band location, and combinations of bands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Talk through each panel</a:t>
            </a:r>
          </a:p>
          <a:p>
            <a:r>
              <a:rPr lang="en-US" baseline="0" dirty="0" smtClean="0"/>
              <a:t>A visible albedo</a:t>
            </a:r>
          </a:p>
          <a:p>
            <a:r>
              <a:rPr lang="en-US" baseline="0" dirty="0" smtClean="0"/>
              <a:t>B position of 1.9um band</a:t>
            </a:r>
          </a:p>
          <a:p>
            <a:r>
              <a:rPr lang="en-US" baseline="0" dirty="0" smtClean="0"/>
              <a:t>Histogram – shows distribution of 1.9 location</a:t>
            </a:r>
          </a:p>
          <a:p>
            <a:r>
              <a:rPr lang="en-US" baseline="0" dirty="0" smtClean="0"/>
              <a:t>C depth of 1.9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6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CH4 + N2 held at a constant temperature for long enough to allow the ice and liquid to fully equilibrate. At 86.6 K the ice crystals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sank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(A), while at 80.6 K the crystals floated (C). Between 83.8 K and 84.1 K we bracketed the neutral buoyancy point of the crystals (B).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8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mapping 3</a:t>
            </a:r>
            <a:r>
              <a:rPr lang="en-US" baseline="0" dirty="0" smtClean="0"/>
              <a:t> spectral classes, but clearly more there.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88AC-2EBE-46C1-9653-B875C75C2D1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9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BDF3-78B5-4771-85BE-DE9D0AC42304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6051-38BA-4ACD-B1C1-FB6F95402BC9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638F8-6C29-43DF-AE25-AE4014851109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6207-AC6B-4886-B6D5-BA91A220DBF1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BBC5-60C4-447D-BCB5-E458FB239852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B661-3258-472F-8549-8B51535D7FCF}" type="datetime1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DC60-7842-4480-974A-D34BD8480A00}" type="datetime1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464AC-01AB-4870-91D2-105035B5302B}" type="datetime1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1B88-78BB-4701-9376-115738ED2B16}" type="datetime1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15FD-218D-4BB9-B0C6-337F87BB995F}" type="datetime1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EBF8-E108-443B-B103-2EADDE8C4617}" type="datetime1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B8662-D754-4CDE-BEDA-B60F22A15E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5C455-6858-4349-9E7C-F5E728748E12}" type="datetime1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E9ED5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E9ED5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E9ED5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E9ED5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E9ED5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SL_mar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895" y="0"/>
            <a:ext cx="8308209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Sensing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 Across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System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52500" y="4572000"/>
            <a:ext cx="72390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Jennifer Hanley</a:t>
            </a:r>
          </a:p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Lowell Observatory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8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7" y="374316"/>
            <a:ext cx="9164054" cy="6109369"/>
          </a:xfr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4114800" y="1143000"/>
            <a:ext cx="1447800" cy="2590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tAAAAHgCAYAAACMxVqsAAAABHNCSVQICAgIfAhkiAAAIABJREFUeJzs3Xeck1X2x/HPoRcBARUBXRARexds2LBgwd57Wf2tu1h27X13bVjWsmtbdde+9rWtDbuiWMAKFlARBEVE6b3M/f1xEp4kJDPJzCRPJvN9v17zyk3y5MmZGZic3Jx7roUQEBERERGR/DSJOwARERERkYZECbSIiIiISAGUQIuIiIiIFEAJtIiIiIhIAZRAi4iIiIgUQAm0iIiIiEgBlECLiIiIiBRACbSIiIiISAGUQIuIiIiIFEAJtIiIiIhIAZRAi4iIiIgUQAm0iIiIiEgBlECLiIiIiBRACbSIiIiISAGUQIuIiIiIFEAJtIiIiIhIAZRAi4iIiIgUQAm0iIiIiEgBlECLiIiIiBRACbSIiIiISAGUQIuIiIiIFEAJtIiIiIhIAZRAi4iIiIgUQAm0iDRKZnanmVUlvtYo4HFNzGxy4nEfpdy+Q+K2pWb2m3qMMxnjMVnueyNx3111OH+dz1EfzKybmV1rZp+Z2Swzm2NmXyRuW62Gx/ZI+TnV9LVZjnMcm3LM9jU837Upxw4zsxXq8r2LSMOjBFpEGqt7E5cBOKqAx+0GdEk87p56jimXUM3tue4r5Nx1PUedmNnewFfAmcD6QFugNbB24rZRZrZ7HqcKNXxV5XmO6mK9KRFTAF4FdgshzMnjvCJSQZRAi0ijFEJ4GxgHGIUl0MmZ4CXAg5mnpTjJaKwJbjGZ2RbAo3jS/BNwPLAa/iblQGAs0AF41MzWy+OUewDtcny1DyF8VM1jq4vTzOwOYDD++3gRGBRCmF+b84lIw9Ys7gBERGJ0H/AXoLeZbRVCeK+6g82sHbAviQQqhPBL8r4QwptA0/oOMIRQ6RMd1wEtgbnAjiGEsSn3PWVmbwOfAF2B64GaZqIXhBDm1WeAZtYEuBs4Gv/dPwMcEkJYXJ/PIyINR6X/YRYRqc59RLO7R+dx/MF4aUHysVIHZtYN2I5EOUxG8gxA4k3KdfgnBbuaWZ8Sx9gU/6QhmTw/Bhyk5FmkcVMCLSKNVghhPDAMT84OMbOaPpVLJtnT8VnIZfJZRGhmh5vZc2b2o5ktNLMZZva1mb1kZmeb2epZHpNzEWGWY/cysxfN7Cczm2dmY8zsajNbsabH5nHufczsMTP73szmm9k0M3vXzM4ys9Y1nyGrTVLGb1RzXOp9B9TyuQpmZs3xhPkQPHl+ADg8hLC0VDGISHlSCYeINHb3AtsDnYBBwFPZDkokxdvjidTDhcxAJkoAngD2Ib2eOVmb2wvYGViKlylkqrEG2sz+AlyScWxv4GzgCDPbKYTwTb4xp5y3PZ5E7ppx7hZAP2BL4CQzG5h4Q1KI1MR+ejXHTUsZ983nxGbWvC6zxGbWAv+d7Yl/3/8OIfxfbc8nIpVFM9Ai0tg9BiRrZqsr4zgGn6mGwss3jidKnh/CE/HV8KR9HeDwxO0LCzxv0o548vxy4twrJc57BbAY6AY8a2YtCzlponzheTx5noPXi28KdAZ+A5wA/ACslTh/qwLjnpUy7ljNcZ1SxuvWcM5bzGwWsNDMFpjZaDO70czWLCCuNsCzRMnzLUqeRSSVZqBFpFELIcwxsyeBI4E9zWzFEMKMLIcmO3WMDSF8UODT7JG4/CiEkNnxYybwNd6JojYM6AEMBfYKISRbtU0HLjGz8cC/8CT3FLyeOF+nAtvgyfO2IYRRKffNAO41s1eBj/DE9vfADQWc/4uU8Q7Af3Mct2Pi0vA3B9VJduoIQPNEXOsBJ5vZmSGEW/KI61/4m44AXB9CODuPx4hII6IZaBGRqCd0C+CwzDvNbEugD55Q3Zt5fx6SkxWTaxVdfv6YkjwvE0K4C09wDZ8xLsRp+Pd8Q0bynHr+ScDNifMfWcjJQwjjgM8Sjz3OzHpnHmNmnYEziMpH2mU5VRXwEv79bYzPkLfCZ+HPx9+ktAD+YWbH5hFa18Tlz8Bl+X4/ItJ4KIEWEfENMX5IjLOVcSRvSy4kK9Qnics9zOxUM2tTi3NUZ0wIYUw19ydndtcxs+pKJZZJlDz0TFx93cza5voCksn1xnksxMx0Hv5zXQF4y8yOMbOuZrayme0HvIPPBif7LS9XDx5CmBhC2D2EcG8IYXQIYUYIYXEI4esQwjV4nfavicP/lsfOgcnfVxdgaOJ7FBFZRgm0iDR6IYQA3I/PhG5lZr2S9yU6MRyKJ26vJ2ZcC3UDMBH/m/t34Bcze9XM/mJmOyZqjWsdPvBlDceklkr0yPO866SMXwNmV/OVTNCbkF6vXKMQwot4qcgSPGG9B38zMwVfxLcWcDXweeIh1S02zPUcY4E/47/fTnhtc3XOJNokpx/wXC3qu0WkgimBFhFxqaUZqS3j9sJLAqCWW3eHEGYCWwC34AlgS6KFf68BP5jZGWZmOU9SvZq2kk69P1sJRDYdUsY1bZGd+lVwohlCuBXYDN+s5DtgAT5j/CKwZwjhAjzxDfgbkdpI7a6yWQ3HVuH/Bp7Ak+7tgGcSnTlERJRAi4gAJEogPmD5rb2TyfQcPKGq7fmnhhBOwxfB9cVnXZ/AO4CsDPyNwhbgpaqpJCH1/tl5njM16d4whNA0j69mIYTvCwvdJUovTgwhrBlCaBNCWDmEsGcIYWhi9neNxKEjanN+vJ45qca+2Il68sOA/+H/JnYGnqhFiYqIVCAl0CIikeQs9Bpmto2ZJT/uD8B/Qwjzcz80P8F9FEK4NYRwELA6kNxCfHDiOQth1Nzabb2U8YQ8zzsuZbzc4r4S25Xo9eqFWp5j1ZRxXmUgIYQl+O6TQ/Gf8x7AI4m+3iLSiOmPgIhI5GFgUWJ8DF77nPzYvihbd4cQphPNPDfBa34LtbaZrVPN/cnd+75KPF8+cY0GfkxcXa4zSYmdlrj8nton0AemjD/K90EhhEXA/sDreBK9H/CfOpTbiEgFUAItIpKQSC6TH9kfDPw2cdf3IYQ3anteM+tTwyGpM7y/5jyqejdmS+rM7ARgcxK76RV4zuuJtjk/vLoDzaxJgZuV5MXMzsHLJwJwRmLBZ+Yx3Ws4x4b4IkLwXQ0LSsJDCAvwjXDeIfHzAO4q5BwiUlmUQIuIpEuWcayILzYL1H32eaiZDU8sFNzKzLqYWSczW9/MLsZ3+AP4sBbbbQdgPF7m8JKZ9U+cey0zuwz4Z+K4r/FFjIX4B/AmnjT+x8zuN7NdzGxVM+tgZj3MbHczuxZf/Hd6gecncY6Pzex0M9vQzDomzr+bmT0FXJX4Hv8ZQngyx2k+NbP/JlrgbWBmnRPn2dTMLgWG47/PgPfLrmnR5XJCCHPxcp5knfwxZvbP6h8lIpVKiyFERNK9gC84WyXltvvr4bxbAlvluC/gNcdH1OK8hie5DwAX4bO1meeeiO9SmGur8KzlCCGEJWY2CJ9tPSgRX67NUgK134p8Y7IvoAx4e7vrQgjnV/P4pnhpxf7VxDYXOD2E8J9axkgIYbaZ7Y73Dd8U+D8zW5RYHCoijYgSaBGRFCGEpWb2INFs6rsFzAonW7ll2i3xNQDf0bAr3k5uBt6j+SngjmoWKWY7Z9pzhhD+bGYj8O26N02cfyLe6eOqRCu9QuNOzrweambbAMcD/fGNTVrhO/x9A7wPPBtCeLWa58hlCr7T4M7A+nhHkiq8F/TLwL9y7YKY4rhEXFsCq+FtB1viP98vE+f5dwhhSg3nyflzWHZACDPMbDe8Jnp9fOHn/BDCuTWcW0QqiGUpJxMRERERkRxUAy0iIiIiUgAl0CIiIiIiBVACLSIiIiJSACXQIiIiIiIFUBeOIktsbNANmB13LCIiIiKNRDvgx2ybL9UHJdDF1w2YFHcQIiIiIo3ManhLzHqnBLr4ZgNMnDiR9u3bxx1LyVxwwQVceeWVcYchRaTfceOg33Pl0++48jW23/GsWbNYffXVoYif/iuBLpH27ds3qgS6RYsWjer7bYz0O24c9HuufPodVz79juufFhGKiIiIiBRACbQUxcCBA+MOQYpMv+PGQb/nyqffceXT77j+aSvvIjOz9sDMmTNn6uMTERERkSKbNWsWHTp0AOgQQphVjOfQDLSIiIiISAGUQIuIiIiIFEAJtIiIiIhIAZRAi4iIiIgUQAm0iIiIiEgBlECLiIiIiBRACbSIiIiISAGUQIuIiIiIFEAJtIiIiIhIAZRAi4iIiIgUQAm0iIiIiEgBKi6BNrM+ZnaKmd1tZp+Z2WIzqzKzC+p43l3M7Hkzm2pm88zsSzO73Mza1lfsIiIiIlL+msUdQBH8HjgdCCm3hRzH5sXM/gRcB1QBw4ApwHbABcABZtY/hDCtLs8hIiIiIg1Dxc1AA6OAa4EjgXWBB+pyMjPbBPgbsATYM4SwUwjhMGBN4FVgHeCfdYpYRERERBqMipuBDiHclXrdzKrqeMpk6cddIYSXUp5ngZn9FhgHHGhmfUIIY+v4XCIiIiJS5ipxBrremFlzYM/E1Ycy7w8hfA+8k7i6f6niEhEREZH4KIGuXh+gTWI8MscxIwEDNi1JRCIiIiISKyXQ1VsjcTkjhDA3xzETM44VERERkQqmBLp67RKXuZJngDmJy/ZFjkVEREREyoASaBERERGRAiiBrt7sxGV1m6WskLicVeRYRERERKQMVFwbu3o2PnG5opm1zVEHvXrGsVldcMEFtGjRAoCBAwcycODA+opRREREpFEbOnQoQ4cOBWDRokVFfz4LoU6b9JU9M7sbOAa4OIRwZYGPbQ5MB1oDA0IIb2Y55k2gP3BBCOHqLPe3B2bOnDmT9u1VJi0iIiJSTLNmzaJDhw4AHUIIRakQUAlHNUIIi4Hn8DZ1R2Teb2Y9gG0SV58sYWgiIiIiEhMl0ICZDTazL83snix3XwUE4HgzG5jymNbAv/Gf4ePahVBERERyCQGqatgbucKLAipKxdVAm9mmwG140guwJj6DfLKZ7Z1y6H4hhCmJ8UrA2sDkzPOFED42szOA64HnEyUbPwPbAasCXwG/L8b3IiIi0tgsXgzNmnkyOXcutGkDixZBy5bQpJppv6VLoWnT5W+vqoKFC+GXX6BdO/jxRz9v587w5pvQvbs/x+jR/pxffAEffgg//wzt28OsWdClCwwf7udr0wbmzcsew447wpdfwpQp2e8vVLNmsGRJ9vs22sjj+ugj/34ANtsMVlgBWrWCtm39Z9K9O0yY4N/Lqaf65bx5/rPq1Qu+/x66doXmzf08Zv64VVbxcy5Z4nFIuoqrgTazHYDXajgsAL0SW3FjZn8GLgHeCCHsnOO8A4AzgX54V47vgceAq6rZZEU10CIi0uj8/DOMTOzfO28eDBkC06fDnDkwdWq8sUnp9O7tCf2ECZ6Uz5oFHTvCuedC69aw4oqw5pr+pqRHD3+j06qVJ/nZ3gzlqxQ10BWXQJebZAINMylkr5W77vJ3w4cc4v+oOnaEFi38naGIiEhc5s+HX3/12cx3362/2VaRXHr2hD59YLvtYNdd/ZOCjTbynKh16+WPVwJdAWqbQOdj003hnHNg9mw44gj/eEsfs4iISH0IwUsn/vUvn0H+4Ye4IxLJbccd4Q9/gH32gYULlUA3eMVMoHPp0QPOPhv23BNWWslrvkREpLwka0vLpcZ06lS49FIYOxZeeinuaEqna1f4zW98Vn3xYi8p6N4dPv3U64PXW89fR1dbzUsMRoyABQtg3XX9d9eihdcLt2oFM2f6z+/HH2H99b1s5cMP/bW4Rw8/Z66a5mJo3ty/p8ZnFqAEukGrrgZ64UKfNZ4+3a+PHQvffgu/+52/8w8h90KFQq2zDjzyiP8hKIc/1CIilWzpUvjqK3j4Ybj88sIfv9VW/rH1qafCNtvUeHjekq8rw4fDzTfDM8/U37kLsemm/rrUsSN8/jn06+eviRttBJts4h/LL1niC/3mzfM62lVWiepif/oJVl7Zk96qKujUyZPFpUv9cS1b+vdq5sluto/5pXZC8J9zkyY+btoUPvvMf0czZnhJz4cfwrPPwvjxnnNMmVLaNw5KoCtAMRYRTpwIt98OV1xR+3M89BAceKD/wRERkdpbuhTefx/uvBPuuad4z9OmDRx1lK+N2TnrcvfIDz/Aiy/CGmt4InPDDcWLC7z7ww47wJZb+sKwjh19hraqCvyTdBGXmnaG4F1Ekon2U0/Byy/7DH7dKIFu8ErRhWPhQn83vuqqvvjwD38o7PF/+QtccokWKIqI5GvECE9mxzaSHQBWWw2OO85nfY87zluk1aVLgkghli71FntjxvinJ2PHwq23VvcIJdANXtxt7N5+2xcavvtuzce2aeP/KLt3L35cIiINzZQpcNBB/ne1knXpAoce6l9bb63JFWkYQoBx4/zT+bfemsW33yqBbtDiTqAzTZ3qLwBvvVX9cccdB3ffXZKQRETK2j33wPHH1/7xffvCLrvAbrt5G65ff/UJixVW8LrQ5CYYY8Z4n9ypU+Gyy3xDjmI64ghfd3PyyXDssUqUpXKojV0FKLcEOtWnn8KVV8Kjj+Y+5m9/gz/9qfrdn0REKs2SJXD++f43MF+dOnki+rvfwdpr128s333nJSMffFD44w89FA44AHbayUswRCqdEugKUM4JdFIIXsC/1lpeZ5TL+PHehkdEpFItWgT/+Ie3As3HhRfCeef5bHIpheB12D//7KUlixd714511/Vd3Fq39rZqIo1RKRJoNTQrldNPjyrfwT/TO/FEX7Lcvbv32WnaNL1PT7EsWuRbSU2ZAvfdh73yCmu0bMmSpTXUdfSs5r7WrWGLLfyv9wUXeBFdy5Z+nz4XFJEG4O674YQTaj7uppvg97+PdxGdmbd+E5EMY8fWrndkgTQDXWTLZqCpp21Udt3Vm2L27eufE5r5X/Fu3fyyaVOYMwdeeQU22MA3oB8yBN58sz6evW5uuAEOO8zbhYiIlIm5c/1P6Kxq5qlOOgmuv770M80iksPixf51+eVw1VVp/fGW9eBQCUfDVe8JdCV5/nnYfXfNUItILJYs8c1E/vSn3Me8/DIMGKB1ICKxqary5PiXX+Dpp71f7/vvV/sQJdAVYFkC/dhjtO/a1WdfV1jB+yD98gtMngwffxzfdlBJPXp4e45p03y5eNu23g1/+HAvft5xR14c24tL/7KUpiylLXPZjmGsxdf05226Mbluz9+5M7zzTv2uvBERyWHJEt9kZNKk7Pf/61/ejUi9jqWoqqp8EmnRIu8326aNl0R+/72/Brdo4bvS9O4dd6S1l9wScv58eP11Lx/94QcYORK+/hq++KLen1IJdAWo10WE8+d7sj17tq/2e+gheOCB6h/TqRPssw+svrpvFbX99n5bHTzyiFdi5PLjj9C1K77Dyzff+H+UIUPgjTfye4Ltt/ets9q1q1OclSAE//giWU5eVeXvbUSk9hYuzL3A7u9/h9NOK208UmGSedWMGT4xNHmyv34//jgMG1a3c7dp4/0QO3f2ya599/V/zLk+yZ0xw1u4fPSRX06Z4i8k3bv76/O8eb7n/Pjxvmf8Mcd4Mp/ss9i2rZeDgr+Wr7MOjBrl51lpJT9v27a+ovXLL2H6dL8/ZrOaNqWDd0VQAt1QNYQuHLX1xRew/vq5758wAX7zmyx3TJoEN94I112X3xPtvrt/ZNO1a63ibIhuvRUGD67+mFat4N//hv328791IlKzUaNgo42Wv33FFb0P8yqrlD4macDmz/eNFV5/3ZPj4cPjjqhxOvpo79W4wQbQu7fa2FWCSk6gkxYs8E+ccpk+3V+ccvrxR5/SzvedeYsW/krXrZuPK8S0adC/f902T3j3XW/sorJykeV98IH//8g0ZIi3ohOp1qRJvvPMuefWWIMrRXbEEXDJJdCnT9YXPCXQFaAxJNBJIcCOO2bf5fCoo+D++/M4yaJFcO21cNFF+T/x2mt7h4/ddmuQBYtVVT4hf+aZ9XveM8/0LU2T5R8ijdl//uN/hzJNmuSfZotkNWIE7LWXbw8pxdWjh8+29erluUCPHp5U9O3rrXLWXTfv1bxKoCtAY0qgkz7/PCqZyvT66/7/IW8LFvgy+Xx3NUjq0cNLRHbbzTPIMp2pnju3+rZYV14Jm2ziXQDmz/e/LdOne7naQw/5e418vPACDByomWlpnP7wB7jttuVvX7QImjcvfTxS5l57zfduGD26fs/bpo3PNJ13nm9Z2amTvz41b57/H+dZs7x2edw4/9T2iSdyr4QFTzi33NLLG2bN8neLe+zhO/BMn+5t4CZM8KR17FhvOzNiBPz0U92+1/btveyyd29Ybz3Ydlu/7NDBF0UW+T+eEugK0BgT6KRJk3ztYqZ+/bxMrFaTxUuWeE/rm2+Gp56qc4wceaQvxe/Xzwu2N9qoZFnmyJH+xjrTFlt4wrvSSvmf69tv4dJL4b77qj9u8819Lad62Upjse++yzc52nlnzxP0hlLSvP02bLdd3c+z5ZZeYtC+vS/ir+PC/bISgn9sWuaf9iqBrgCNOYEG/782enT2RTtffOGfyNT5Cb77zrcFe+mlOp4sw2GH+Qq9gw+u9yawDzzgax4yffYZbLhh3c8/a5a/ecm1McSGG/okSyFJukhDMn169rxlwADfZ0rJsyyT6x9LTXr08Pq7AQOgWTOt5i4jpUig1RpeisrMk7V585a/b7316mES2cw/eho61JPpEHyWetgw2Gmnup374Yc9iW7a1J/noou8hWAdXXXV8snzI4946PWRPINPfMyc6eecNm35biijRsHKK/u3NX16/TynSDnJlg89+CC8+qqSZ0nx0kv5Jc9NmsA113i5Q/K1Zvx4n2Rp317JcyOkGegia+wz0JlGjPBqiVS//723bSup+fP9D+E333itdL49qpPMvPZs333zfjUOwUuyX3kl/faff/Zktti+/dYXLT/44PL37b8/PPqoT6KINGRz5mRvIf/ee9k7cEgjtWiRd3CYMKH64/76V28MXm0rKSk3KuGoAEqgl5dr4dyCBWXSMWL2bF9xdO65+T9ms83g8MN9cUaO5tjXXQdnnZV+24wZvqailELwzSKybV88c6ZPpog0RFOnZu/j/PbbvoZJBKh+Jx3wTxsvuUQrTBswlXBIRWrb1pO4zEnfVq3g7rtjCSldu3ZwzjnRx3Rffw1nnFH9Yz76yDuFbLCBz0ib+Uql77+HpUt5663lk+f580ufPIOH9sc/Zq9G6dDBty8WaWhGjsyePM+ereRZUkyalDt53m8/mDgRLrtMybPUKLYZaDNrCWwKrAz8EEL4KJZAikwz0NV76y3YYYf02w46CB57LJ548vLvf8OJJ9bqoe+wDfesci53TtqjbP5A//ADrLba8rf/+mtlLR6XyvX11/5pfKavvvI28SKAl+yttVb2+0aM8BZIUhEqcgbazFqb2Y3Ar8A7wFPAKSn3H29mY81s81LHJqW3/fZes5jq8cd9lvTHH+OJqUa//W00Oz1lCpx0Ut4P3Zbh3Pnzvt6XOjlTfdxxPlMdk+7dvStRZqeUzp2917RIOfv55+zJ8+LFSp4lxTPPZE+e+/b1kg4lz1KgkibQiVnnV4BTgcXAMCBzBdbLQG9g/1LGJvFp29YbZ2TuldK9u3esyEywy8oqq8Add6Svys7Wn646997r7ZDMvGXejBlFCbU6ZvDpp94RMNURR/ji8wULSh6SSI2WLoUuXZa/fdo0LYiVhBB8kmLffZe/77LLfH/3Mt1oS8pbqWegTwO2Bp4G1ggh7Jh5QAhhEjAG2Lm0oUmcmjb1DkFPPpl++/nne0nyX//qi6bLXo8evptJCDz0YKALP7ELLzOE81jaoWPNj3/8cd+lKdk2r8Q95nr2hMmT028LAVq39hk9kXJy4IHL3zZvnv8XEmHyZJ8BuPfe5e975RX/GytSS6VOoA8HfgaODiFUN832FZClKlMq3X77eZeOzMVAf/mLd+gw849sy93UqT57+zNdeJVdWHDJEJrOmBbt4jR6NJx5ZvUnueIKL0I2g1NOKdk3vuqqHmL//um3t2jhtaYi5eD22+Hpp6PrffpEb/akEZs+PaoD7NYt+zFvvOGLvEXqoKSLCM1sDvBaCGGflNuqgHtCCCek3PYAcFAIoZo+Mw2DFhHWXq6trsFnrEeMgE03LW1M+UptDb3CCnnsv/Ltt3DttZ4V1OR///N2eSXYSjXbzrbjxvnu5yJxydYKs2zaYErxJXfm+vhjT4bnzfMXjHx2o1WvzkahEhcRBpavec6mGzC/yLFImdtiC59R+uKL5e9butRbL5vFUjJcrdRZMfDZ6BqtuSb8858+9btggc8457L33l7geeKJfnwR9e8PY8ak39arl+8hIxKXzInF775T8tzgTZnipRbbbBMtsM711batf/Xv72UYV15Zc/K8xx7+91LJs9STUifQ44CNzSzn85pZa2Aj4MuSRSVlbd11PZH+6afs93fs6GVuS5aUNq5sFi70MpSk//2v+n79yzHzTOCmm6J9uHNNw//73z4LvcEGPiVXJH36wOefp9924IFe6i1Sav/4B8xKmU96+mmv3ZcG6PvvYddd/e/eqqv6Yr93363/5/nuO3j+ee3hLvWq1An0s0B34KxqjjkX6Ag8U5KIpMHo0iUqIc7cVTUEb6v81FPxxJaUumHDbrvBoEF1PGHHjr5KPATv65ctmf78c/88O9vWgvVkvfV8/4FUxx6b5+y6SD2ZNg1OPz263r8/7LNP7uOlTI0d68lsjx6+mK9Ykn879Q5LiqDUNdCdgdHAKsBDwKN4H+j/AbcAhwDHAz8AGxSrbqWUVANdXKecArfcsvztcewP9OGH6a1Ei1qT+cYbsNNO2e/77ruivWBMmeITRakWL1bLMCmNzTf3TT+TVPfcAJ1+un+MUJ+6dvUZi06dvF3d9ttrtrmRK0UNdMl3IjSzTfHZ5e54TXTa3cBPwJ4hhE9KGliRKIEuvhC8hCPTBx/krn6ob0uWpG8sePfdJdoS+9NPYZNSiwuYAAAgAElEQVRNlr/9iivggguK8pS//gorrZR+29Kl2X8HIvXlq6+8nCtp1CivXpIGoqrK/3BU15rz/PNhwADfxWn99b31TwieDCcvRfJQiYsICSF8DKwHnAO8CUzEZ5zfAy4B1quU5FlKI/m3NXP77379vMygFC6/PBo3bVqi5Blg4439m3/hhfTbL7zQfzBFWGTYubMveE913nn1/jQiyyxenJ4877ijkucGparK/zBmS57/+1+fgQjBFwPusou3V0pubpJMmpU8S5kp+Qx0Y6MZ6NLKNRs9b17x+sNOnZret3r69OVrtEtiyRJYbTWvs0j100/Zt2uro8svh4svjq6PGKHdcKU4LrgAhgyJrsf2f0wK9/33Xuuc6amnsu8OKFIPKnIGWqSYkrPRV1yRfnubNjBhQnGeMzV5vvDCGF/YmzXzZPmuu9JvX3VVfxGrZxddBIceGl3v29fLO2qlqsq7ihx8cHqrquR4xx3hb3/zhZTSqCxYkJ48X3yxkucGY9687MnzwoVKnqXBK/Uiwj7AIOCVEMJnOY7ZCNgFeDqE8G0dnutgYDDeEq8F8A3wH+CGEEJBDc/MrCNecrIv0BNYAIwC7gwhPFDDYzUDHZMXX/TWn5lmzfLtwevD3XfDCSdE1xcujD55jFVmUTbAs8/CXnvV69Nkm/Ev6E/KF1/A1lun9yXL13bb+Ue+fftqJVkF22EHeOut6HpVlT7NbxCy/Q3q0QPGj48lHGlcKnEGejBwDVDdvmxzgGuB39f2SczsRuARYGvgfeAFYHXgauBVM8v71dbM1gA+xtvrrQS8AnwIbAbcZ2Z3VfNwidHuu/vitoED029v3375vsa1sWBBevL8/PNlkjyDz0ZnNsYeNKjemzdn28jms6xvjTNMm+YPXn/92iXPAMOGeRLdqlX1my5svz088kg8rVmkTj78MD15fuIJJc8NRseO6de32so7BIlUiFIn0AOA0SGEnP+LQgjj8NndXWvzBGa2H3AanqT3CyHsEUI4GFgrcd7+wGUFnPJhPPl+DVgrhLBPCGFXYGPgW+BYM/ttbWKV4mvSxGeib7wx/fYNNvAX4sxy4ULsvHM0btYs+2x3rJo29aQxtVD52GPhuefq9Wk6dPAtv5M23thn4rNautQP6Ny5XmOo1rBhcNhh/o/BDH7/e9+PXMpeak19x46w//7xxSIFOPdcmDMnut66Nbzzjt79SEUpdQK9Gp501mRc4tjauABvjzckhPBp8sYQwjTgD3irvFPMrMYP8c1sK6AvsBQ4MYQwM+V844AzEue7OPsZpFycfrpPyLZpk377qqv63/T5BW4cf9BBMHx4dL22k6glcemlXl+cNGhQvbe423ZbL1lO2nDDjANC8HcYzZrlnqK+7TZvtxBC+ldVFcyc6dORF9fDf7V//tO3TjfzvrHnnw8PPOBT6UuX1v38Ui8yN0UaPTqeOKRAb78N11yTftvcuepzKRWn1P+iWwL51B8vBtrUeFQGM+sGJOcsHsq8P4TwDt42ryWwZx6nTHYRHh9CGJ/l/uQWSqubWYk6DkttNW3qf8ezLXRr08aTvtnVFRcl3H+/d15Kuvnm4nX4qDcnnOCBJw0Z4qsf67GsIfXT2a+/9nyXuXPhtNOijwIy7bpr1MLq5JOz78hi5nU3m23mbwaSifXMmT67/Mc/+mrG5HTlOuss36g6l+nT4aqr4OijfYqzWbOo9OOAA7xGW6UfJVdVlT7bfNxx0K1bbOFIvmbN8rKqVPPna+ZZKlKpE+gfgM3zOG5zYHItzr9p4nJaCCFXz4WRGcdWZ4XEZdbeAiGE+UBy7jKf70vKQKdO/gL9f/+Xfvvo0Z6nbbqpJ9mZeVMInsMdc0x020knweDBxY+5Xhx1lO8+kTR1qt9WTwniyitHpTLb8A6bb2G+xfhNNy1/8Drr+GzzSy/5O5vaaN/e93K+4QZ4+GHvoxcCfPmlf2+ps9hz58KbbxZ2/ief9BrtZOnHxRd70i5Fd+ut6ddTP0CRMlVV5fVcqb791tcoiFSgUifQbwBrmNnxuQ4ws+OAXoljC7VG4rK6nl0T8bKLNao5JunnjPOmMbMuQOvqjpHyZAa33+6f2Hfvnn7fJ5/4BGaTJrD22l7rbObXP/44Om7ddeGOO0obd51tsAFMmhRdf/BB/8YWLar7uX/5hdOu6U7AeIf+uY/76SdPcku5/3ebNr6YMDWhvuMO75udr8sv9/5pZj7j/fPPNT9GCrZwIZx6anT9mWf06X+DcPjh6deHDIFeveKJRaQESv1n6Qa8hON2M7vMzH6TvMPMfmNmlwG3J465oRbnT9Y1z63mmOTKhnx6yr2O11OvbGb7ZLk/tVOIetQ1QE2aeD5ZVeX5VaaxY+G117I/tsHWZHbv7klsqjXW8J6thQrBZ4DNYOWVsVx9mnv18ucMoSibuhSsTRv/+GDixPSZ6l9+8XdQJ55Y/eMffdS/DzO47jqfTZd6cfbZ6dcHDYonDinARx/5/4mk/fbzhYQiFaykCXQI4Qu8lZ3hi/2+M7N5ZjYP+C5xW1PglBDCqNxnKo3EQsEH8HjvNrOjzKyzmXUzs3OA84Hk1F3975ksJWPmn/AvWOBtiatz332ecDfoWbEuXdJbZfz4o68CPPnk/Eo63n8/mpY/44ych93H0Zw/eJZ/lFsOiXNNOnf2LiF33uk/hyVL/Hvt2TP3Y846y/sXHnlkHXaSEfD/f6kVP199pfLZshcCbJ5Rwah+g9IIlDwFCCH8C9gJbwu3BGiV+FqSuG1ACKG2H4wnl4C1reaYZF1zvn0Tfg88CawI3AdMBSYBQ4AngOcTx00rKFIpSy1beneNEHxB4fEpxUZ//avnnEcfXSGvDS1a+DuBP/4xuu322z0pfvfd5Y+fNMl3DzPznq65DB7Mzz8sxggcy31cdUs7qhrq28umTaFfP18hGQL88APstFP2Yx980Gt/3nmntDFWkHvuicarrOIlVFLmMt9Af/FFhfyBFKleSXciXO7JzVoBXRNXJ4cQFtTxfIOAZ4BfQgir5Djmv8B+wN9CCHl/xmRmWwK7J+KdBrwYQnjLzN4BtgIODyE8muVx7YGZgwcPpkVil42BAwcyMHN3D5E4XXIJXFZIe/QM++zj2zJ26rTspgMP9Iko8LuOO65uIZaVEOCNN2DAgOz39+zpvaaVSBQk9cc1diystVZ8sUgevvwS1lsvun7lld4WUiQGQ4cOZejQoQAsWrSIW265BYq4E2GsCXR9M7Pu+CLBAPTK1onDzCbgPaaPCCE8UsfnWwGYAjQDVgshTM1yjLbyloYh88WwJvvu6y3g1lkn690zZ/qau6TFi0u7brBkFi/2n0G2zVlmzFi+M4Fk9cUX3vQkqYJemipTCMvXsS1d2sBr26RSVOJW3kUVQvgBGJG4ekTm/WbWH99VcCFR6UVdDMa7cDyaLXkWaVDWXddfFKtbHbnWWr4RytKlvtNFjuQZPG/cJ2Xp7RVX1GOs5aR5c6/x/j5L858VV9Suh3lKTZ4feCC+OCRPqc3wAcaMUfIsjUosM9BmthewC9Adr3/OJoQQ9q3FuffFa5ZnAzuGED5O3N4Z76qxPhnlG2Y2GDgFeD+EcFzG+XoBs0IIv2TcfgJwGzAT2DCEkHVTaM1AS4MXQq1LEaZO9VrW1FNVtBBg4EB4+eX02z/+GDbZJJ6YGoCPP/Ye60lVVap+KWtLlvgbx6SzzoJrr40vHpEMpZiBLukHqmbWFngW2B7vbFGdWr3UhhCeNrO/A6cB75nZq3hbu52BDsDbwCUZD1sJWJvsm7fsDVxrZh/h/aUN3+2wB/ATsEeu5FmkItQhk1l5ZdhxRy8XBt/lt381LaIbPDPfHOahh+CIlA/BNt0Urr8e/vSn+GIrY3ffHY0vvVTJc9m7+OL063/9azxxiMSopDPQZnYd8Ce8k8XtwJdU0w0jhPBcHZ7rILzEYhOgOfAtcD9wYwhhScaxf8aT6jdCCDtn3LcFcAbQD+iCJ/bj8FnuG2p6Z6MZaGnsZs2KyoB79fJqh0ZhxAjv4JFqk028Z64yxDSpP45Zs6Bdu9zHSsxmz/ZdQJOuuWb55t0iMSvFDHSpE+jxQEdg4xDC+JI9cYyUQIt4x7zkXiONal3dV195bXmqzp29tkVJNADjx/s+PuCfVrz+epzRSI223x6GDYuuq95GylAlLiLsCrzdWJJnEXHPpXyWdMwx8cVRcuusA998k37br7/6Yqs5c7I/ppHZa69o/NBD8cUheRg9Oj15/uADJc/SaJV6BnoiMDyEcGjJnjRmmoEWcamvs3Pm+MaHjcaMGdCx4/K3N/J6hUWLfPOipIpfZNrQpf4nXnFFmD49vlhEqlGJM9AvANuYWdMSP6+IxOzOO6PxfffFF0csVlzROxdkat8eJizXrr7ReOmlaKwy2jKX+UlK6ky0SCNU6gT6EnxB3w1mVolbKohIDkcfHY3/8IdGONvYtKkXgmfuT92zJ/z0UywhxS213vmww+KLQ/KQui2kGWywQXyxiJSBUpdwnAH0Bn4HfAMMxVvDVWU7PoRwfcmCKxKVcIhETj0Vbr7Zx6NGNeLX4BVWgLlz02/75RdfYNiIJCsC2rZVSXhZmz4dOnWKro8bF638FClDldiFowpvA5e66iBbAIZvpNLgSz2UQItEUjtgNeqOCyH4jF5mT7/586FVrr2lKktqe8Mjj9Tug2Vt4419B1LwVZ/PPhtvPCI1qMQE+m8UsEFKCKHBV8UpgRZJl7oO6ddf0ye2Gp0jjkhvPbHZZvDhh/HFU0L77gvPPOPj6dO9TFzK0NdfQ58+0XX9sqQBqLgEujFSAi2S7tlnYe+9fazN+YABA9Kn4o89Fu65J7ZwSqV372gCXi9DZaxzZ5g2zce9e3tCLVLmlEBXACXQIunmz4c2baLrjf5PUAjeFzrVs8+mN0iuMEuXQrPEMvKrroJzz403Hskhc9fBRr1wQRqSSmxjJyKNXOvWcMIJ0fWZM+OLpSyYRTN8SYMGVfSqutQJ9622ii8OqcGBB0bjVVdV8iySIpYZ6EQf6K2BtYH2pC8qXEZdOEQq06RJsPrqPj7+eLjrrnjjKQtjxvjOhUmbbw4jR8YXTxENHgy33urjJUu8w5+UmXHjYM0106+r84Y0EBVZwmFmA4E7ge7VHYa6cIhUtNTFhI2+jCPpoYd8YWHSZ5/BhhvGF0+RJH/3G2zgVQFShlZe2Vsrgs8+T54cbzwiBai4Eg4z2wh4GugGPAt8mbjrZrwn9PzE9fuBBj/7LCK5XX11NM7c5KzROvxw6No1ur7RRlCVtU1+gzV7djTebrv44pBqTJgQJc8Ab78dXywiZarUNdDn4DsRHhVC2BcYARBCOD2EsCewLjAM2A64ssSxiUgJHXJINE6ddG30vvwy/fptt8UTR5E89lg0HjIkvjikGkceGY3btUsv5RARoPQJ9HbAmBDCw9nuDCFMBA4AOuPbfotIherZM2o+MWKEyjiW6dABnnsuun7KKd57t0Lccks0Tm6kImVk+nR4553o+gcfxBeLSBkrdQLdBfgi5fpSADNrmbwhhDANeBPYu7ShiUipJReSQXrO2OjtuWf11xuwWYlqRDV0KFOHHhqNu3dPX9gqIsuUOoGeQ3rHjWQDq64Zxy3A66RFpIIdf3w0VieODMOHR+P33kuvSW2gfvopqne/UkV65WfqVHj55ei6tuwWyanUCfQk4Dcp18ckLrdP3mBmzYC+wNQSxiUiMWjRAtZay8dPPgkLF8YbT1nZeuv0ViX77BNfLPUkNTfr1y++OCSHs85Kv77xxvHEIdIAlDqBHg6sb2btEtdfAKqAG8zsWDPbCfgPnmQPz3EOEakgN98cjd96K744ytKECdH43XeX33ClgXnxRb/s1g26dIk3Fsnivvui8QsvpL+BE5E0pU6gn8HLNnaBZYsGrwM6AncBrwAH46UeF5Y4NhGJwS67RONrr40vjrK0+uqw227R9Qsb9p/FBx/0y223jTcOySKzhmrgwHjiEGkgYtmJcLkgzI7BE+dOeG/ov4UQvoo3qvqhjVREarbRRr6hRtu2Fb2Dde38+KMv5kpatAiaN48vnlqaPRuSfwL/+U/43e/ijUdSLF7s9VRJf/87nHZafPGI1FHFbaSSSwjhvhDC3iGEbUMIJ1ZK8iwi+bnxRr+cOzf6mF8SunVLn7I9//z4YqmDDz+MxocfHl8cksX996dfP/XUeOIQaUBKvRPhAWa2WR7HbWpmB5QiJhGJ31ZbRePU1naS8Pzz0fi66+KLow5uvz0a68O4MvPb30bj885T7bNIHkpawmFmVcA9IYQTajjuTuCEEELT0kRWPCrhEMlP6mt2GVSWlZ/UH9Dbbze4QuIOHaIe0Pr9lpH586FNm+j69Omw4orxxSNSDxpNCYeIyOWXR+MKaHlc/95+OxqfeGJ8cdRSMnlWv+8yc9ll0fiYY5Q8i+SpXBPolYF5cQchIqVz9tnR+Kqr4oujbKXOOH/1lS/8aiDefTca9+wZWxiSzZAh0fiaa+KLQ6SBKXoCbWabJb8SN3VOvS3jq5+ZHQ/sBowtdmwiUj5atIA11vDxY4/FG0vZuummaNyAFhN+8kk07t8/vjgkw2efpV9Xc26RvBW9BjpR95x8EksZV/sw4JQQQoNfTqQaaJH83Xgj/OlPPv7sM9hww3jjKTshQJMm6dcbgE02gU8/hV13hZdeijsaWWbQIHjuOR/fdhucfHK88YjUk0qpgf4o5QtgWsZtqV/vAY8Dh1VC8iwihTkgpffO00/HF0fZMoPevaPrw4bFF0sBPv3UL3v1ijcOSbFwYZQ8Axx8cHyxiDRAZdmFo5JoBlqkMOrGUYNPP/UpXYAttoARI+KNpwbTpkHnzj5+4gnYf/9445GEUaN8ByOAtdaCsaqalMpRKTPQqfYGbijxc4pIA5K6Vm7JkvjiKFsbbxyNR44s+x9S6gYq2h26jJx+ejT+17/ii0OkgSp1Aj0QqLGq0cwON7N/lCAeESkzt9wSjV9+Ob44yto550TjMl9xedttftmtW3q7YYnZ669H4+23jy8OkQaq1An0KcAueRw3ABhc5FhEpAylTrDed198cZS11D5/V1wRXxx5mDTJL/v1izcOSfH559E4WV8jIgUp1z7QTcmvW4eIVKABA/zy4YfjjaNspRaKf/45zJ4dXyzVmD49KtE+/vh4Y5EURx0VjZ99Nr44RBqwck2g1wCKUvQtIuXvzDOj8ZdfxhdHWUudnn/qqfjiqMZDD0Xj5Ho1KQOpjbn1ixGplWbFfgIzOyPjpvWz3JYaz/rA9sAbxYxLRMrX1ltH42HDYN1144ulbO21VzQ+5hg4+uj4YskhdUt27UBYJiZMiMabb67CdJFaKseNVAxYCOwVQnitmLGVgtrYidTOZpvBxx/7WO3scujYEWbM8PGCBdCyZbzxZEhWmvTv32BaVle+//0P9tnHx/fdV5ZvvETqqhRt7Io+Aw1cjyfNBpwBfA4MzXHsImAS8FwI4fsSxCYiZap37yiBXrAAWrWKN56ydP/9sPfePv7rX+HKK+ONJ8WCBdF4hx3ii0MypNZHHXpofHGINHAVu5GKmR2Md/LYCGgBfAP8B7ghhFBQ41Qz6wScDewF9AKaAz8D7wI3hRByzq1oBlqkdn79FVZaycdPPx1NmkmK1K29e/SA8eNjDSfVF1/A+uv7ePJkWHXVeOORBO1UJI1AJW6k0g44udhPYmY3Ao8AWwPvAy8AqwNXA6+aWd6fc5pZL2AUcC6wKvA68BQwEzgQeNPM/liv34CI0LlzVJ754ovxxlK2zKB7dx9PmABTpsQbT4rUVtVdusQXh6RYtCga9+8fXxwiFaCkCXQIYW4IYVHNR9aeme0HnAbMBvqFEPYIIRwMrIUnwv2Bywo45Q144vw/oEcIYe8QwqEhhA2A3yWOudrMutXbNyEiAOy+u18mN+OQLO64Ixo/80x8cWRIthpu0iR90lNiNGRINP7Pf+KLQ6QCFLWEw8w2SwxHhxAWpVzPSwjho1o85wfA5sCFIYSrMu7bFhgGLAC6hBBqbJ5qZrOAtngy/mGW+8cAvYEDQghPZ7lfJRwitfTII3DYYT7+9lvo1SveeMpSVRU0bRpdL4OP5efMgXbtfPzgg3D44fHGIwmp72SqqvTORipWJSwiHAlUAesBYxPX8/3rHigwvsQs8BaJxz6UeX8I4R0zmwisBuyJl3nUZAGeQNfkl5oPEZFCDBwYjd95Rwl0Vk2a+A9m3Di/vmgRtGgRa0jPPx+N1YKwDPXsqeRZpI6KXcLxEfAxMD/ler5fH9fi+TZNXE4LIUzIcczIjGNr8gLeQeTPZtY69Q4zOwkvDfkMX1AoIvVoxRWjhYRnnx1vLGXtgQei8WWFVKgVx+OPR+PUrdklRqNGReM/atmOSF0VdQY6hLBFddeLYI3EZXUt8CbiCfEa1RyT6mxgXbwDx/dm9h4wD9/wZR28Nvr/QghVtYpYRKq1zz5w111ltT6u/Gy5ZTS+996Ck+g5c7xmeehQ2HRT2GMPaFbLV4cQ4LHHfLzNNproLBvJPdUB1sj35U9EcinXrbxrK1F1x9xqjpmTuMyrIDmE8DOwE94CrxNe+nEQnlRPwrtyqHxDpEjOSNm3dGiuDvKNXZMmsNZaPp44EebNy/uhr73m9cpbbQV//rO/YWne3BPfkSNrfnymH3+MxnvsUfjjpUgmTYrGe+4ZXxwiFaLSEuh6Z2brAJ8Ag4Df4+3wOgA7AlPwjWKeM9M8i0gxpNbQ/vOf8cVR9m6+ORrn2ffv0kth551z39+3b9QJJV+p7evOO6+wx0oR/fnPfrnaarX/eEFEloktgTazFc1sPTPbLNdXLU6b7KpR3aK/FRKXNa7KNLOmwH/xzVNODCHcEUL4MYQwJ7F5ykDgJ2BX4JhaxCsiNWjSJOrE8dRT8cZS1gYMiMapu83lcMstUU5VnaFDfTY63+YeDz4YjZWnlYmFC6Nx797xxSFSQUr+583M9gIuBTap4dCCu3AA4xOXq1dzzOqJc4+v5pikLfFSjQXAk5l3hhBmmNkLwPHALsC9uU50wQUX0CKxMn7gwIEMTG0vICLV6t8fHn7YxxMnwurV/Q9vrJo1g7ZtYe5c35EwhJwFyCNGwCmnpN82cyYkO23OmgXeASrSt2/NJR3ffReNzz+/sPCliCZPjsb6xUiFGjp0KEMTdX6LFhV1yxGg9Ft574vP6DbBF+JNIpo1Xk4IoW+B5++OLxIMQK9snTjMbALexu6IEEK1bezM7DDgQbyrx0o5jrke+CPwQghhryz3qw+0SB2lJnT/+x8MGhRvPGXr1lth8GAfv/BC1vqLRYugZcZerAsWLH8bwAEHwJMpUwfrrw+ffpredjrVaafBTTf5eNQo2GCDWnwPUv8uugiuuMLHixZ5kbtIBavErbwvxjtgXAR0DiGsE0Lom+ur0JOHEH4AkkuNj8i838z64zPQC4HnM+/P4ofEZUczWzPHMVviCft3Oe4XkTpq3z5qh3bPPbGGUt5OOCEa59hpLnPmuaoqe/IM8MQTcOed0fXPP4dzz81+7JIlUfIMSp7LSjJ5BiXPIvWk1An0+sAHIYQrQwgLazy6dq7Ek/TzzGxZr2cz6wzciie7N6XuQmhmg83sSzO7J+Nc7+JJtAH/MrOVUh5jZnYesHXipuU2bhGR+pPcRCW1na1kaNUKunTx8QMPwNKlaXdPnpyeEM+YUXObuRNPTP/U/7rr/FOATBdeGI1T21JLGeje3S8z63JEpNZKnUDPBMYV8wkS22n/HV8s+J6ZPW9mjwFf4wn828AlGQ9bCVgb+E3GuZbgiwPnAtsD35jZUDN7HN9Z8Uo8Ib8ihPBO8b4rETn9dL8cO9ZLOiSHyy+PxsOHLxuGAN26RXf9/e/551NXXglHHx1d32cfuP766Pqvv8I110TXjzyywJileKqq4IfEh6m33BJvLCIVpNQJ9DBgo2I/SQjhT8ChwHB8hngPvDb6XGDnHLPfgSzbjIcQXgc2BG7BZ6O3xVvatcLruXcNIWQm5CJSzzZN2Ts02wyoJBxySDS+8cZlw9Gj0w9Llkrn696MJdJnngm77updN1ZKWSFywQWFnVeK7NFHo/Eqq8QXh0iFKfUiwo3wpPa8EMLNNR1fCbSIUKT+tGvnu+btvDO88krc0ZSx1LqMxN/4Pn3g66/9pp9+iio9CrF4MSSaCeU0bx60bl34uaVIrroqqsGp7S9epIGpuEWEIYTP8Nnb88zsFTM7w8wOMrMDsn2VMjYRKX8nnuiXr75a0GZ7jc/FF0fjb79l1Kgoed5ww9rnUM2b+2LBlVfOfv+77yp5Lju/JDbK7d1bybNIPSrpDDSAmZ2E1w53qunYEEKOZkkNh2agRerPu+/CNtv4eORI2HzzeOMpW1OnLvu4Puy3H02einrRjR0b7fpdF5dfnp6nv/giqL19mQnBdyICOPBAePzxeOMRKZFSzECXdCMVMzsSuD1xdRy+sG9OKWMQkYZr6609H6iq8tpbJdA5pBQlW8r2jRttVD/JM3hr4Ysu8hlp7ThYppKzzwBr5urEKiK1Ueo/e2cDVcBRIYSHS/zcIlIBWrXy8o1kSYJkYeatMxIr+jbkM0axEa+/Xv9PpeS5jE2aFI3/+Mf44hCpQKXuwtEHGKbkWURqa8gQv/zkk2Xr4ySbww5bNjyIx1lhBehUY+GcVJRhw6Jx167xxSFSgUrdhWMy8HoIYbldAiuVaqBF6teXX8J66/n4rbdgu+3ijadchQDWJOrGMf67QM+e8cUjMcjSjUWkMai4LhzAy0A/s5r2vhIRyW7ddWGddXz8wQfxxlIs06b5rtxbbOFtnX/+ufBzXH01PMPey6737DC9HiOUBkX9n0XqXakT6AuBFYGrzazUzy0iFaJvX7/85JN446hvCxdC065GHhoAACAASURBVKbQuTPcfTd8+CE89ph3HzPz6/mYPNlb/x7DfdGNV11VnKClfLVr55d33x1vHCIVqNQlHGfgddAn4Vthvwx8jy8sXE4I4fpstzckKuEQqX+33AKnnAKrrw4TJqR/Ut1QTZvmiXM+xozxjVFySfvknsSVZs18JxRpHFJrnT791FuwiDQSFdfGDvgbvl22AWsnvrJl8Ja4vcEn0CJS/3bZxS8nToSPPmr47eyWLs0/eQZYe22fVDzuuOXv23//9OsLTzublv+41vvN/fgjdOtWp1ilgbg5ZbPf3/wmvjhEKlSpE+jryZ4wi4jkrU8fWG0179L10EMNP4Hed9/066uvDuPGRS3ihg2D7bdPP+b44/3r5Zf9DcXcudCzZ3rr39deg5adjoR/XOs3PPqo2pk1Fq1aReMVV4wvDpEKVfKdCBsblXCIFMfWW8N773k9dENeTDh6tG+vnXT22XDNNdmPvfJKuPDC/M67776wbA8VdWNofDp1gunT4eST4bbb4o5GpKQqsQuHiEi9OOssv/ziC5g9O95Yamvp0vTkefDg3Mkz+L4okyfXfN7NN4cnn0y5YYcdonE+J5CG7eefPXkGX5UqIvWubBJoM+tiZjubWe+4YxGR8rfbbl7iMHcujBwZdzS1k7LLNgD/+EfNj1l1VZ9EvuOO7PeffTaMGJGxsPKxx6LxddcVHKc0MN99F42TCwZEpF6VNIE2s4Fmdp+ZbZ5x+2C8G8dLwBgzy+NlREQas3bton7Q770Xbyy1ddBB0fidd6BJAX+RTzrJE+lx4+CFF3xr819+8Rns5bqSrLxyNL7uOpVxVLoff4zG++0XXxwiFazUM9DHA4cA3yRvSMw434gvaPwWWAwMNrPdSxybiDQwW27pl/feG28ctfHaa9F4//1hm21qd5411oDdd4fevWvo5HHTTdF49OjaPZk0DMnfddu28cYhUsFKnUBvAXwaQpiZcttRQFPgjBBCH2BLvC/070ocm4g0MCed5JdjxsDUqfHGUqidd47GJVnjddRR0fiAA0rwhBKb11/3yzXXjDcOkQpW6gR6JWBSxm07AvOB2wFCCJ8CwwF1fReRam2ySbRG6u23442lEKlbcw8Y4DsNFl1qK7Nvvsl9nDRsqeU5qn8WKZpSJ9Bt8BINABLbeW8BfBBCWJBy3ESga4ljE5EGpmVL2HhjH7/0UryxFOKcc6LxrbeW8InvS9na+557SvjEUjITJ0bj44+PLw6RClfqBHoqkPqZUj88qR6ecVwrYF6pghKRhmvQIL/87LN44yhEMo9dYQXfVbBkDjssGiu5qkynnhqNe/SILw6RClfqBPo9YDMzG2RmzYFz8J0JX804bm3gx8wHi4hk6tvXL0eMSN+Fr1yNHBl9yj5kSImfvHlzOPro6Pr335c4ACm6xYujcbt28cUhUuFKnUD/DV8g+DQ+w7wf8HkIYdl6dDPrCqwHfFji2ESkAdptN2jf3vOGN96IO5qa3X9/NE6dEC6Ziy6Kxpn7g0vDl/xPkNxpSESKoqQJdAjhXeAAPDn+AXgc2CvjsGPwJPuNUsYmIg1Tixaw2WY+Lvey3qqqaLOUffaBlVaKIYg+faBrYonJhAlaUFhJJkyA+fN93LJlvLGIVLiS70QYQvhfCKFfCKFnCOGQEMLEjPuvDiE0DyE0wM6uIhKHTp38cuLE6o+L2/jx0Xj//WMLAx5/PBoPGBBfHFK/xoyJxttuG18cIo1A2WzlLSJSW8cd55effZZeAlpuLrssGh97bHxxsPXW0XjiRPjoo/hikfrz9dfReHftRSZSTEqgRaTB69cvGqd2ais3U6b4ZevWWbbbLiWz9ILxzTfX9t6V4JRT/LJnz5j/gYlUvpIn0GbWxcyuNbOPzexnM5uV42tmzWcTEUnfiOT55+OLoyYvvOCXF1wQbxwA7LADNEl5CdCMZcOW+gaoW7f44hBpJEqaQJvZmsCnwBnAxvjOhCvk+FL/HRHJ2+GH++W0afHGkcvwlG73O+4YWxjpfvopGr/0EtxwQ3yxSN2MGxeNr7givjhEGolSz0BfAawCDAN2AbrjiXKuLxGRvOyV6Ofzzjswd268sWQzenQ03mqr+OJIs/LK6RtvnHGGz0w3hIbaku6QQ6Jxsjm6iBSNhRLWvZnZVGAB0CeEML9kTxwjM2sPzJw5cybt27ePOxyRijV9etSN4403PA8sJ/vuC88845dPPRV3NClC8B/cjBnpt3foAN99Bx07xhOXFCa15ln17NLIzZo1iw4dOgB0CCHMKsZzlHoGegXg/caSPItI6XTsCBtv7OP33os3lkyLFkX1z3vuGW8syzHzdx9rrZV++8yZnlib+faJUr7mp7yknnFGfHGINCKlTqDHA+ruLiJFkezO9uab8caRacKEqL3eoEHxxpLTmDHwf/+X/b6+fb3cY+HC0sYk+Un9SCO1RaGIFE2pE+gHge3NTJ8Jiki922knv3z3Xd/1r1ykrulKbgJYdszg9tt9YeFJJy1//y+/QKtWsGRJ6WOT6qW2JCybFaoila3UCfTVwGfAM4mOHCIi9SbZD3rGDHj//XhjSZW6v0XZt+ft0gXuuMPraLNN5cey/7jkFIL/vsD3tdfvR6QkSp1APw7MB7YFvjCzz8zsWTN7JsvX0yWOTUQauB49ovFDD8UXR6ZFi/zyL3+JNYzCbb+9J2jXXhvdNnMmHHpofDFJuu+/j8Y77xxfHCKNTKm7cBTyoWoIITQtWjAloi4cIqW1337w9NOwxx7lsanKzJk+KbhkCbz8MuyyS9wR1dIDD8DRR0fXR470HQwlXr17w7ff+njSJOjePd54RMpAKbpwNCvGSauxd4mfT0QamYMP9gR6xAifPI27ZOLttz15btmyga/vOuoor48++2y/vsUWsGCBf2MSn2TyDEqeRUqopAl0COG5Uj2XmR0MDAY2AloA3wD/AW4IIeS9CqaAWfNjQggPFByoiNSrLbf0y19+gfHjYY01Yg2H777zyz59oG3beGOps7POgltvjb6pc8+FG2+MN6bG7OWXo/FBB8UXh0gjVOoZ6JIwsxuB04DFwGvAHGAAvohxkJntFkLItx/TPdXc95vEeauAMmucJdI4rbmm94SePh0++CD+BPqTT/xynXXijaPejBwJnTv7+O9/h2uu8cVrUnoXXxyNTzklvjhEGqFSLyIsOjPbD0+eZwP9Qgh7hBAOBtYCRgH9gcvyPV8I4YRcX8CYxGEvhxAm1vO3IiK1YBZ14yiHThzDh/tl2WzfXVedOsH550fXr7oqvlgaswUL0v+Bb7ddfLGINEKxJNBmtq6ZXWRm95vZ0/XcheMCIABDQgifJm8MIUwD/gAYcIqZtavj99ASODzxXP+uy7lEpH4lE+gPPog3jlmz4MsvfbzNNvHGUq8uS5mD+POfYc6c+GJprC66KBr/9a/QpOLmw0TKWkm7cACY2V+Ai/BE1vAENLnMJxmMUYsuHGbWDZiUOE+vEMKELMdMAFYDjgghPFKb7yFxniOB+4FfgW4hhMU5jlMXDpESe+453/GvdWvvgtG8eTxx/H979x0nV131cfxzUiGEUBJaINIJPYRIjxhq6KARHwSVKtIFFEF8EHgQEFSaggWEICpSRIoCQSAJvYceIICB0EsghYTU8/xx7mVmJzOzM7szc2d3v+/X677unbntzNzdmTO/+ysPPQTbbBPLM2ZA377ZxFEXl1+eG7nw4IPhyiuzjacrWbgQuud9Pc6eHYPciAjQmF44GvqT1cz2Bn4GfAT8iKifDDAKOIUYZMWA84G92nCKocl8arHkOfFEwbZtdQiRqF9TKnkWkWxsvnlU5Zg9O1eFIgt//3vMBw3qZMkzRNKcuuqq7OLoin7/+5aPlTyLNFyj7/kcSTS429HdLwSmALj7P939fGAYcCFRh3lyG46fNhd6s8w2U4gkvc1Ni8xsVWBE8lDFLiJNZrnlYMiQWH7kkezimDw55p3y5lOPHvCDH+Qeqy50Y8ycCUcfnXt8772ltxWRuml0Ar0p8Ji7P19spbsvBH5MVIs4rdg2rUjrNX9WZpu0sl57vtIOIZLwx0u9FhHJVloP+oEHsovhuedifsIJ2cVQV7/+dW75Jz+Jjrelvg48sOXjESMyCUOkq2t0Ar0UkF+1Yi6AmX3RO6q7LwAeArZtbGiVMTMDDiSqb6j0WaRJbZt8gowdmxtKu5FmzMiVQG+0UePP3xDdu7cc1jvL+jJdwcsvw0035R7feWf2IwWJdFGNTqA/omXJ78fJfNWC7RYDlm7D8Wck83LDFaQ1EdtaqXxHov/n2cC1bTyGiNTZyJEx/+yzXElwI730Um55/fUbf/6G+dWvcsujRmUXR2e3cOGinYmnf+Qi0nCNHkjlDVomy88QVSH2Bc4EMLP+wFdpWVJdqcnJfFCZbQYRpceTy2xTzqHJ/EZ3n1F2yzynnnoqvZLBBkaOHMlIffCJ1NWAATGoymuvRXd2w4Y19vyvvhrzgQM7YQPCfKusAhtvDM8+C++/H/0Tq1Fb7X3/+y0fv/tuNnGINKkxY8YwZswYAOY24LZjoxPoe4FTzGwVd38LuB34FDjNzFYjGv99i6jL/Mc2HH9CMu9vZquW6Injy8n8qWoPbmbLAHvThuob55xzjrqxE2mwzTbLJdBHHtnYc7/+eszXWKOx583En/4UbzbAOefA//1ftvF0Ni++CFdckXt83HGw4orZxSPShPILJ6dPn86ll15a1/M1ugrH9cANxKiAJCW4RwALiHrFpwFrAS9SxWiBKXd/G3g8ebh/4XozG06UQM8hkvdqfRvoDbzm7ve1YX8RaaAsB1R57bWYZz2UeEPkF++fdZYaE9bStGmwwQYtn7vwwmxiEZEvNDSBdvdn3f1b7j4277nrgfWBk4Bzge8Cw6qpHlHgHKJayClm9kVfz0nVkMuI0uPf5B/fzI42s4lmNrqVYx+MRh4U6TDSBHrixGjU10hp93kbb9zY82bCrGU3duPHZxdLZ7PJJi0fT5yoUQdFmkBT/Be6+2vu/mt3/6m7/8Xd21x5xd1vAS4mGgs+Yma3m9kNwCRgA+ABYjCXfAOAwUTjwKKSZHwTorT86rbGJyKNM3RodBThDk8+2bjzzpsHr7wSy2nNhk7vu9/NLX/rW9nF0ZncemuuKxeIetCFDQlFJBONHolwupnVvZ8jdz8B+B+iO7ytgF2JAVROBnZw9znFdiM3lHgxaenzne7+Xm0jFpF66NMnl288+2zjzvvGG7BgQSyvtVbjzpuplVaC/v1j+b33VI2jvd59F/beu+Vzl12WTSwisohGl0B3A/7biBO5+43uvp27L+Pufd19iLv/yt3nF9n2THfv7u47lDnecck2bRliXEQykvbBPGFC+e1q6ZlnYr744pFXdhlX592cy2/0JtUbOLDl408/VdUNkSbS6P/G14D+DT6niHRhaT3oRg7pnZ5r+PAulvPsumtu+bS2DCYrANxyS8vHDz4ISy2VTSwiUlSjP9qvBbY1s5J1jUVEamnrrWP+0kvwySeNOWfaA0eXq67arVtuZML334c338w2no5o/nzYZ5/c4z32yP0Ri0jTaHQC/SuiEd89ZqaqECJSd5tsAj17xnKjGhKmoxB2uQQa4Pjjc8vjxmUWRod15pktH19/fTZxiEhZjU6gnwJWAdYE/mlmn5vZJDN7tsj0TINjE5FOqHfvXFdyjz5a//PNmweTJsXyeuvV/3xNZ8stc8sHHphdHB3RzJnw85/nHt96a1SkF5Gm0+iRCDfMWzagF5FMF6Mm3CJSE1ttFaXPDz9c/3O9/HLchQdYf/36n68p7bEH/OtfsTx/PvRo9FdNB3XCCbnlxRaDPffMLhYRKavRn2obNfh8IiJfNCRsRE8cL7wQ8+WWgxVWqP/5mtLFF+cS6J/9LIb3ltbl91zy8svZxSEirWpoAu3uLzTyfCIiAIMHx/ydd+Cjj2DAgPqdK8170nN2Sfnjl99/f3ZxdCTXXJNb3mwz+JLa2os0s7rWgTaz183svHqeQ0SkNZtsAr16xfLjj9f3XEqgiaG9Dzgglh94AGbNyjaeZufeciTHtPReRJpWvRsRrgYsV+dziIiU1atXDOsNjUugu2QPHPkOOii3fPvtmYXRIUycmFvefHNYfvnsYhGRinSlLv5FpAvbbLOY1zuBfvXVmK+zTn3P0/RGjMgt33hjZmF0CGedlVv+4x+zi0NEKqYEWkS6hPwE2uvUx8+0aTEBrLpqfc7RYfTokXsTrrsu21ia3d//HvPFFoMhQ7KNRUQqogRaRLqENIF+/3146636nOONN3LLXT6BBjj00Nzy9OnZxdHMHnggt3z22dnFISJVaUQC3dfMvtSWqQGxiUgXMXgw9O0by088UZ9zpEN4L710TF3eD3+YW7744uziaGa//nVu+cgjs4tDRKrSiG7sRiVTtZzG91MtIp1Ut24wbBiMHx/VOL72tdqfo0sP4V1Mnz655fyGchJmzYKbb47lgQM16qBIB9KIEmhr46TqJSJSU/VuSJgm0F26C7tCp58e82uvzTaOZnTffbnlP/whuzhEpGqNKOG9ETipAecRESkrHZHwkUdg3jzo2bO2x1cJdBFbbplbfuEF2GCD7GJpNqNH55Z32SWzMESkeo1IoGe6+xutbyYiUl9f/WrMZ86EF1+sbYcH7uoDuqj87uweeUQJdMo91zvJkCHRa4mIdBiqJiEiXcbyy8Mqq8TyU0/V9tjvv5/rwk4JdJ7FFoNtt43lww7LNpZm8uGHueX9988uDhFpEyXQItKlbLppzJ98srbHTatvdO8Oa6xR22N3eGutlVtesCC7OJrJqafmlo8/Prs4RKRNlECLSJcybFjM65VAr7lmDB0uec44I7f89NOZhdFUpkzJLesPRqTDqXcC/SbwUZ3PISJSsTSBfuYZmD+/dsdV/ecy0nozABddlF0czWLePLjrrli+4IJsYxGRNqlrqwV3X62exxcRqVaaQM+eHQ0JN964NsdVDxxlmOWW33wzuziaxR135JbTOkUi0qGoCoeIdCkrrgirrRbL999fu+OqD+hWXHllzO+7L0pgu7KHH84tpw0sRaRDUQItIl3ONtvE/JFHanO82bPhjaSzTpVAl5AW/QOMGZNdHFlzh1/8IpYPOKBl6byIdBhKoEWky0lHJKxVV3aTJkVeBCqBLmmjjXLLXbkaxwcf5JbTP0QR6XCUQItIl5MWhr74Irz7bvuPl1bfWG456N+//cfrlMxyFc6PPjrbWLL0u9/llo84Irs4RKRdlECLSJez5Zaw+OKxXItSaNV/rlB+i81adoHSkVx/fcwHDIDevbONRUTaTAm0iHQ5PXrkahTUolti9cBRodNPzy3XuiPujmLixJjvuWe2cYhIuyiBFpEuaejQmE+Y0P5jqQ/oCq25Zm753HOziyMr+d2+HHxwdnGISLspgRaRLqlWCfTChSqBrlh+jxPpm9aVPPRQbjn9AxSRDqmuCbSZLWjH1EUryIlII6T5y+uvw9SpbT/O22/DrFmxrAS6ApddFvO02L4rOeWUmO+0E/Ttm20sItIu9S6BtnZMKh0XkbrZZBPo0yeWx49v+3HSgtRevXIDtEgZ+S0ta1F/pqN4//3c8le+kl0cIlITdU1S3b1b4QRcAHwOXAxsCiyTTEOBi4DZwAXJtiIiddGrV/TGAe0bUCUtSF17bejevf1xdXr5fR93pYaEd9+dWz722OziEJGaaGiSamYHA8cDu7v7Ce7+tLtPS6Zn3P1EYHfgeDM7tJGxiUjX8+Uvx7w9eZzqP1dpySVzSfSZZ2YbSyOddFLMhw6FpZfONhYRabdGl/IeBTzo7mNLbeDu44AHgCMbFZSIdE35CXQ6kmC1lEC3wYorxvytt9r+xnck7rkRe/SHItIpNDqBXheYUsF2bwMakkBE6iodkfDTT6MxYVtoEJU2OPnk3PI772QXR6NcfXVu+Wc/yy4OEamZRifQ84GNKthuw2RbEZG6WX11WGaZWH7iier3nzEjeuEAFSxWZYstcstdoT/oa6/NLa+zTnZxiEjNNDqBfgTY0MyOK7WBmR1LJNkPNywqEemSzGDzzWP5wQer3z+/K2OVQFehR4/c8rPPZhdHI8yaBXfdFcunnQbd1D5epDNo9H/y/wELgQvN7AEzO8rMdk2mI83sAaInjvnAz9tzIjPb18zGmdlUM5tpZk+b2Ulm1qP1vYsez8zsQDO728w+MLPPzewtM7vLzI5oT6wikp3hw2Pelp440lLrNdeEfv1qF1OXcOKJMZ88OdMw6u7Pf84tf/3r2cUhIjXVpmSyrdz9YTPbH7gC2BrYqmATA2YC33P3hwr3r5SZXQQcB8wD7k2OuT1wHrCHme3s7nOqOF4/4DbgK8A04CHgU2BlYBiwNPD7tsYrItnZKvkUmjABpk+vLhF+/vmYb7JJ7ePq9HbYAS64AKZMiXrQAwdmHVF9nH12zDffXH8oIp1Iw+8lufsNwDrAacA9wMvJdC/wM2Cwu1/X1uOb2T5E8jwD2Nzdd3X3fYG1geeA4cBZVR72lmS/3wEru/vu7n6Au48AVgBUAi3SQW29NSy2GMyfD2NL9g9UXJpAb7hh7ePq9NJOuAHuvTe7OOrp8cejpxGAUaOyjUVEaiqTylju/r67n+3uO7v7+sm0k7v/3N3fbefhTwUcONfdn8k751SiGz0DjjGzJSs5mJkdAnwVuNPdj3b3WQWvZb67P9XOmEUkI4svniuFrqYah7sS6HZZdtlcEn3TTdnGUi8HHJBbPuSQ7OIQkZrrVK0ZzGwgkPTsyrWF6939QaIbvd7AbhUe9jgiIf9lLWIUkeaz6aYxr2ZAlffeg6lTY3mDDWofU5eQdsR9553ZxlEPEyfCpEmxvNpqMGBApuGISG1lkkCbWb+kAeFfzGyMmf04b906ZrazmS3WhkMPTeZT3f2NEts8UbBtuTiXBzYGFgAPm9kaZnaKmf3OzH5pZt8ws55tiFNEmsjWW8f8wQdh3rzK9nnhhZj36gVrrVWfuDq9tAuU2bNzv0Y6i/XXzy3/61/ZxSEiddHwBNrMdgZeB34D7A/sSAywkhoM3AHs1YbDr57M3yyzzRSiGsfqZbZJbZzMPwa+B0wEzgYOB04ErgcmmlklfVuLSJPadtuYz5oFT1VYIeu552K+7rrQUz+j2+ab38wtd6b+oK+/Pre87rq6RSHSCTU0gTaz9YB/AksRDfL+h0hm840BZgF7t+EUab3mz8psMzOZV9LWvn/e/BIi9g2T82xN9Gu9BnCHmS1TdbQi0hQGDMjlOPfcU9k+Dyc91Q9t9V6WlNS7d255woTs4qiladPgf/4n9/i227KLRUTqptEl0KcCiwH/4+7HJD1ytODuc4GngSENjq2YNLnvDjzo7vu5+0R3n+XujwI7A+8DKxENFEWkg9p555inY160Jq0vvVVhZ5xSnZ/+NOaV/nJpdmmFeoA991T9HpFOqtEJ9HbAM+7eWpPrt4iktFozkvkSZbbpm8ynV3E8gD8WrnT3mcBfiER7x0oCFJHmlCbQDz4YQ3SX8/778PrrsZyfL0kb7Jj30VlNK85m9OSTuT8MgOva3COriDS5hg6kAiwHPFDBdj0onwSXMjmZDyqzzSCiV43JZbZJvV5iudg2ZRP+U089lV69egEwcuRIRo4cWcHpRaRRtt02ahTMmQPjxkXhYSn53RZvpBYQ7TNsWG75scdaPu5I3HO9igCMGRN9JIpIQ4wZM4YxY8YAMHfu3Lqfr9EJ9DRi9L7WrAF80Ibjp5Xo+pvZqiV64kg/4SppKvQKUQrdFyjVB1H6/MwS6wE455xz6KexfkWaVp8+8JWvwN13RzWOcgl0OoT3CivEICzSDksuGUnzk0/CUUfBkUdmHVHb/DKvp9N1183d0hCRhsgvnJw+fTqXXnppXc/X6CocTwHDzOxLpTYwsw2J+s+PVntwd38beDx5uH+RYw8nSqDnALdXcLwFwM2Ur6KxE1GiXXW8ItJc0pwnKcQo6bHHYn7YYfWNp8vYeOPc8qxZpbdrVvPnw8kn5x4/UMmNVhHpyBqdQF9BNCK81sxWLFxpZgOSbSyZt8U5yf6nmNkX7ePNrD9wGZHs/sbdZ+StO9rMJprZ6BLHmwd8z8x2L4j3JGKI7wXJsUWkA0trVk2aBP/9b/Ft5s3LVdXdYovGxNXp/fznueVbbskujrbK747vl7+E/v1LbysinUJDE2h3vxG4AdgKeM3M0vbu25jZrUR94s2Bv7l7K2VAJc9xC3AxUe3iETO73cxuACYBGxB1sH9WsNsAov/pRUrG3f1log/o7sBtZvaYmV1vZi8C5wHzgSPc/YW2xCsizWOjjaJaBpTujeP552PcD1ACXTMDB+aWzz8/uzjaYvZs+Oc/c49PPDG7WESkYbIYiXB/IO0xP60WsTawB9AL+DVwUHtO4O4nEH1MP0Qk67sSA6icDOzg7nOK7ZZMxY73Z2BL4EaiCsheRF/W1wFbu/uV7YlXRJqDWevVOO6/P+arrQbLL9+QsLqGFZObkk8/HQ3yOoq//jW3/Le/QbdMBvgVkQYzz+iDKhl4ZDuiwWA3IsG9x93b0niwaZlZP2DatGnT1IhQpAO49lrYf39YYgn44INoXJhviy2iDvQRR8DvfpdNjJ3S+PEwYkQs/+c/Lbu3a1YLF0L37rnH8+e3fCwimZg+fTpLLbUUwFLuXkm3xVVrdC8cX3D3T4DW+oMWEWmoPfaInjU++wxuuAEOPDC37qWXcg0I85+XGsgf0vGWWzpGAv3ss7nlCy5Q8izShehek4hIniWXhO23j+WDDmpZm+DPf475Ouuo/nPN9euXa4z3299G6W6zO/ro3PIxx2QXh4g0XF0TaDP7UnumesYmIlJKfi6Utg9zzyXQBx4Y9aWlxvIHInn++eziqMT8+fDQS4KurgAAIABJREFUQ7G8yy7Qs2e28YhIQ9W1DrSZLaREw7wKuLtnVsWkVlQHWqRjWm+9qLIB8PnncMopcNFF8fi112CNNbKLrdNyzzXCGz4812KzGV1+ORx+eCw//zxssEG28YjIFxpRB7reCfRk2p5A4+6r1y6abCiBFumY7rgDdttt0efXXhteeaXx8XQZ+UX7zdwbR58+uf4MFyxQ7xsiTaTDNyJ099XqeXwRkXrZdVfo0SPu1Oe7+eZs4ukyrrgiN8TjnXdG9YhmM316Lnk+91wlzyJdkP7rRURKmDmz5eO//Q3WXz+bWLqM3fMGfM0fHruZPPxwblndsYh0SR2+jrGISL307h21CObOjULGHvrErL8VV4RlloFPPolu4ubNa74GevvvH/M114SVVso2FhHJhEqgRURa0auXkueGOuus3PJTT2UXRylp3exmrF4iIg3R8ATazHqa2Q/N7BEz+8TMFpSY5rd+NBER6XSOOiq3fPrp2cVRzNNPR+k4wJFHZhuLiGSmoWUqZtYbuAfYCmitF1X1sioi0hWZRf2ZOXNgzJjo5aJZRvm7666YL7EEDB6cbSwikplGl0D/ANgauAsYDPyZ6OauN7AhcB4wBzjL3VW9RESkq0oTVYgx1ZvF/fdHMr///qrXI9KFNTpJ3ReYAezn7pNI+oh293nu/qK7/wT4JvC/ZvaNBscmIiLNYujQ3PLxx2cXR77PP4/RBxcsiIFeRKTLanQCvQ7wqLtPSx47gJl9cW/O3W8DJgDHNjg2ERFpFksuCZttFsvvvw8zZmQbD8C4cTB1avQKMnJk1tGISIYanUD3BD7Me5z0RE/hEH0vAxs1JCIREWlOJ52UWx4zJrs4Uo8/HvOhQ2GFFbKNRUQy1egE+j0gv9PMd5P5egXbDQSapMWIiIhkYt99c8uHHppdHKkbb4z5FltkG4eIZK7RCfREYK28xw8RvW382My6AZjZV4GvEKXQIiLSlVnSIdP06bn+l7MwbVoM7AKw337ZxSEiTaHRCfQYYBUz2zx5PA54EdgTeNvMngT+QyTVlzU4NhERaTZjx+aWb7kluzieeSbm3brBJptkF4eINIVGJ9B/A74DTANw94XAPsDzwArAUCJ5vsTdRzc4NhERaTabbppbzk+mG+2OO2I+ZAj06ZNdHCLSFBqaQLv7R+7+V3d/Oe+5V919CFEPehtgRXc/oZFxiYhIk1pySdh++1i+5JLoQi4LaQl0GouIdGlNM1iJu7/s7g+7+8dZxyIiIk1kp51yy2+80fjzz52b64FjI3UQJSJNlECLiIgUld+d3a9/3fjzjxsHH30Uy9tu2/jzi0jTaWgCbWbHmNkCM9uzzDZ7Jtt8v5GxiYhIk+qe16vpZRm0L09LnzfeGFZfvfHnF5Gm0+gS6L2JgVT+XWab24GPgK81JCIREWl+Rx+dW54zp7HnvvjimK+9dmPPKyJNq9EJ9LrA80nvG0W5+wLgORYdXEVERLqq/IFUrriicedduBA+TAbQHTKkcecVkabW6AR6OWI0wta8Byxf51hERKSjWH/93PLddzfuvK+9llv+9rcbd14RaWqNTqBnEMN0t2YgMKvOsYiISEfRuzccfngs33wzzJvXmPOmda7NYLXVGnNOEWl6jU6gnwG2NrNBpTZI1m1NVOMQEREJI0fmll98sTHnfDkZtmDTTXPDiotIl5fFSIS9gJvMbMXClclz/wB6JtuKiIiEr389t5w27KunOXNyIxAef3z9zyciHUaPBp/vauBgYsTB18zs38BLybp1gd2APsDDwJUNjk1ERDqKf/2r/ud4+OHc8jbb1P98ItJhNHoo7wXA7sA/gcWBbwA/TaZvEMnzLcDu7j6/kbGJiEgHcOKJMf/ww/oP6532/wzq/1lEWjB3z+bEZhsDuwCrJk+9Cdzp7s9kElCdmFk/YNq0adPo169f1uGIiHRsr76a64/5iitadm9Xa2md5+98B/785/qdR0Rqavr06Sy11FIAS7n79HqcI7OhvN39WXc/392PTqbzOlvy3BGsthp069ZyWmwxWHVV2G8/eOCBrCNsv6uvzr223r1zI/IWM3cu9O+f2/6ccxoXZ7duLQdcE5Ei8kuCH3mkfufJ/6DYbbf6nacj62pfIOWmNdao/tgjRsS+991X87Cl/jJLoKU5mMU0fDgcdFBMu+0G7nD99fDVr8JFF2UdZW2Ywfz5cM01pbe56Sb45JPc+1IrBx0Un5MqxBJpp+7d4Qc/iOUrrqhfd3aXXppbzm+8KDld6Qukb9/cayw27btvy+3TxPuQQ0ofs9ZfNNJQjW5E2IKZ9QB+AOwDDADeAq51dzUgbLDDDoPvfjf3eO5c+P734zPgxz+GPfaAtdbKLr5a2Hjj6PnqqqvghBOKb3PllfF5ttlmLas/tpc+J0VqaPjwXC8cEyfGP3etpR8AO+4IvXrV/vidSVf4AhkwIL4gRBJ1LYE2s6+b2QdmdnaRdd2AfwPnE71yDAZ2AC43s9H1jEta16sX/Pa3sMQS0U7nppuyjqj9llsO9toLXniheHI8ZQrcey9ssQWst14UoohIExo1Krd87rm1P/6cOfDvf8fyN79Z++N3dp3xC6Ra+gLp9OpdhWM7oD9wY5F13wN2Agy4FTiGSKZnA98xs53rHJu0YoklYPDgWJ48Ofd8a9W2zjwz1v/f/7V8/owzcs9PmRJtf770pfisLbzL9e670dh+/fUjjn79YPPN465qexreH3JIfK4VK0i48spYl8ZSrsR40qQoYFlrLVh8cVh66bhb+de/ttzujTfiNV99dRw7rcqRToXvUeof/4CvfAWWWiruHA4fnuuOttDEiXD66bHNKqtEPe8BA2CnneCGG4rvM358nH/77aNay3nnwYYbQp8+se+oUfDSS8X3Bfj00zjn0KFxbZZYIgoBzz4bZs8uvZ9ITZjFwCYAY8bU/vi33ppbzh+8RSrXGb9AKrXaahGTGYwe3fJDf/vti+/z9NNRVWi55aIe+QYbwAUXFN/2o4/gkktg992j7nWfPvFlsdlmcP758QOwmPyGNtV8yUC8b1dcEdevf/+IcY014Kij4K23KnxjOpd6V+HYAnjX3ScUWfd9wIG/u/sB6ZNm9hiRcH8HuKvO8UkrpidtV3v3zj1XSXWEYuvT/V55JRKv3r2ja1X3SNpS990H++wD06bF59DOO8fnwWOPwbHHRvev//pX2xrc7bILDBwIf/97VM3Lf11XXRWfQ/vtBw8+WPoYN9wABx4YMa27bnyGTZsGjz4ajfXHjo3PGchVm3vgAXjttXi9+XcyN9lk0eOfcQacdVZsu/vukcg+9BDsuWd85u29d8vtL7ggkv91140kduml4c03Ydw4uOeeiOtXvyr+WubNiyqLDz8M224b3zePPQb//GfsP2FCfEfle/HFeB/ffhtWWik+g3v2jP1OOy0Km8aNgyWXLP0eirTbvvvCU09Fo4VPPoFllqndsQ88MLdc+A8gletsXyCV+uY3o4HrAw/EB/7w4bl166676PZ33hkf5GutFfG++27s+6MfRXJamEiPGRMD+6yySuyz1VbRreOjj8Ipp8QPwLFj44O5mGq/ZGbOjHXjx8cH+7Bhkeg/9xz8/vfxpXj33TBkSLvetg7H3es2AVOAfxV5fgCwEFgAbFJk/evAK+08977AOGAqMBN4GjgJ6FHlcU5PYi01LQDWKbN/P8CnTZvmzWi11dy7dXO/+upF1z3zjHv37rF+9Ojc8yNGxHPjxxc/5hlnuJu5n3lm8efN3A880H3u3EX3fe899/7947x/+EPLdVOnuu+wQ5z7rLMqf42jR8c5d9opHp96ahzjL3/JbfOf/8Q2Bx8cjw86KLY5++yWx3ruOffFFnPv08f95ptbrnvzTfeNN479rrmm5br0eMXe55RZbLPssu6PP95y3Zlnxvp11110v/vuc//vfxd9/pVX3AcNimMWHm/cuNy1GDbM/YMPcuvmzHHfZZfY74gjWu43e7b7mmvGutNPd583r+W6/fePYx56aOnXKVIT77zjHumT+y9/WbvjfvJJ7rjHHlu743ZGXekLZPXVK98nf7/0S6WYESNyH/yXX95y3dix8XzPnu5vv91y3UsvuT/66KLH+/TT3If3r3616Pq2fsmkH+x77+3+4Yct1118cawbPNh94cLSr7XBpk2b5kQhbT+vU45b7yocA4BPijy/WTL/0N2fLrL+RWBgW09qZhcB1wFbAY8CdwCDgPOAe8ysd5ndS3kaGF1imtbWWJvR9Olw++1xG3/hQlh55dpWA+zfH37zm+I/ji+8EKZOhWOOgcMPb7lumWWiF4sePaJ6XVsdfPCi1Tj+9Kco3CjXYBrg5z+P9jFnn73oj/RBg3LVQC65pO3xnXUWfPnLLZ875ZS40/bKK1Hym+8rX4mClkJrrx0lwu5wY7FKVMQdvdGjozAh1atX3EV1j0KFfKNHw+uvR2HEGWfEtUgtthj88Y+w/PLR08m0TvVfIU1npZVyy7WsB/3jH+eWS7U2ltI66xdIWh+v1JQO8FMts3ivDjus5fMjRkT1oQULojQ53+DBUSWl0FJLxZePe+n6e1Ddl8xLL8Ut21VWgb/9rWVpP8Bxx8VtzEmTylcB6YTqXYVjAbBckeeTyms8VWK/T2ljbGa2D3AcMAPY1pO+pc1sWWAsMBw4C/hxyYMUd7O7l6ix2vGlPfHkM4sk7B//iHq+tbLjjqVv799+e5y31OftwIER08SJMZ5CWxp2r7VWJJ3jx0fVvKWXhltugTXXbHmnrZB73GmD0vFtumlU25gwIRLttjTe32OPRZ/r1Suqmz39dHy2rbxyy/WffRafXRMmRPW4uXPj+XffjfnLLxc/15e+FHWfC623XswLk/XWrs8SS8Tn8h13REPNHXcsvp1ITZx5ZlTGnzo1EpxVV219n3IWLoTLL4/lDTfU6IOV6gpfIEssAd/4Run1xRLaShX70If4IB4zZtEPYoi/1XHjourFu+9G45P03gmU/tAvdb5SXzK33x7H3GWXqONYzIgRsd1DD3WpPtPrnUC/AQw1s57unt9Z5w5E0fqjJfYbALzfxnOemhz7XM8bmMXdp5rZUcD9wDFmdpa7z2jjOTqd4cNznyW9ekUp4pZbxv9MtxrfpyhWWpp6/fVcPOWYRZWvtvaMdMghcP/9Ue95hRXg889bL33++OMoXDGLH+Otxffxxy0LySpVqsplOpDl55+3fP6226JUferU0lUHp5cYh6nUudLvp8K2KOn1+fa3YyolvT4idbX//pFAA1x2WbSGbY/rr88tH310+47VlXSFL5B6dmNX7kPffdEP/VdfjXreL75Yuj55qQ/91s4HLc+XvqdXXJFr3FNMF/zQr3cCPRY4EjiTSGwxs+2Arybr/11iv6FEPeiqmNlA4MtEAn1t4Xp3f9DMpgCrALsR1Twq0en7oynsxrM9Fi4sv75cYUS67777xg/+cvr3ry6ufPvuG3eerr4all022pO09vrzX1dhYUsxvdtSUahK77wTjR4//zzuwO2/f3y/9O0b6//zn7gLWKpHpWq/29L3YNdd44dHOe0tDBRpVX4CdMEF7UugFyyAb30r97ieQ4R3Nl3tC6TWqv0gHjUqStH32iuqHK23XiS/3btHy/Bafvmk7+nQoa03Etxii9qdtwOodwJ9EXAocLKZfQf4EEhvGD/q7k8U7mBmWxHVPhZJgCswNJlPdfc3SmzzBJFAD6XyBNqAYWZ2LrAsUed5AnCbu89sQ5wdWlotYUaJ8vs33mj7oCGDBsWP65NPzvVSVQ99+sRdvj/9KXqs2HXXuLtXzoAB8dn9+efRq8Wyy9YvvkrddlvcuRs1qviw45Mm1fZ8gwbFncFDD9XgbNIk9tgjelWYPz96C0h/PVbruONyy7/4RekeDKR9OsMXSJZefjl6v1hhhejyqDD5rseHPkSPHe1p3NMJ1bURobu/ChwAfAasDGxCJO3vAAeW2O37yfyeNpwyrbD2ZpltphAJcTWV2xzYg6g3fRjwQ+CvwJTkh0GXklaNmjhx0XWzZy/a3qEau+6aGwW23g47LJLi5ZaD732v9e27dYu+laH6+NLvjPnzq9uvNVOnxrzUHbnCfqnbq5HXR6Qif/hDbrmtjQnnz48qICk1HqyfzvIF0pp6f+gPHFi85Pqaa2p7vl13jfmtt+Ya1whQ/4FUcPebgLWIxPOnRP/O67p7qZ9JjwEnAPe24XRpy4LPymyTlhj3q/CYrxHVT4YSpc/LEg0Rb0uOMdrMvlV6985nxx3jM+rSS6MKQWrWrEhEp0wpvW9rBQsnnRSN+i64IKZ58xbdZvLk2iSGW2wBH3wA778f1ckqcfrpUTD1ox9Fg+5iVSNeeCH6Uc63yiqx7QsvtD/ufGljvxtvhPfeyz2/cGH0wPHww7UdQvzww6Nqxg03RJWRmUXuv7z3XvmqciI1ld/QoNhtmEoce2xuec89NXR3PXWWL5DWpA1lXnyxfccpfM3rrBNVNZ57LlrC57vtthjgoJY22SRucb75Jnzta3GHoNCsWdFDh+pA1567fwBUVPve3S9rfavGcfe/FHn6YWBvM7sYOBa40MxucPca/9RsTt/8ZvyPPvlkDJY0fHgkbE88EVWvDj00qkYU09ropiuvHD90R42Kz8Lzz4/G8CutFN2iTZwYA5JsuSUccED5Y7VXsViHDo3P3rTR+f/+bww+stxyUTDw3HPR7/1++8VnTWqffaLDgEsuiW0GDYrCg732iu/rttpzz+jT/qmn4nP1q1+Nqn+PPhoNs085Je5G10qfPjHC8Z57wi9/Gd3WbbxxfFfMmhU9IE2cGHcXC3tlEqkLM/j1r+GHP4zHr7wS/wyV+uCDGAwiVa77L2m/jvoF8tFH0Vq7nN/9LvrzhDjHwIHRNdKwYbDRRlH6MnhwlMBUqvA19+8f3fRdcgnssEN0KTVwYFTtmDAhvpTOOqu619aaq66K9+/OOyP+IUOihxr3+EHyzDPxY2XixJZ9onZydS+BbrC0UlW51gNpBbkyTVQrdga5rvo6bO35aksoe/SI/oGPOSbaLfznP5EUjhoVidwqq5QebKqSQaiGD4+S2tNOi0TziSeihPWZZ2DFFSMRTXuaqlQl5y22TzGjRkV8J54YXYs+9FBURZs4MXpIOv/86Cc630YbxTZbbRUDYl19dTTonlAwRme1A3R17x6FEKeeGu/7vffG42HDYiCskSPbdy2KrV9/fXj22Xid668f1/7GG+N19e0bbVoKS+BF6mrUqNzyz35W3b7pcNMQ/5iNaP3bmXSVL5DPPovbjqWma65pWcWhZ0+4664oJXn77Sh5ufLK6O6t8NitnbtwmwsvjB8Zm24a79kdd0TJyXXXxesrd9y2fOj37Ruv5W9/i3qMU6bAzTdHdZvPP48umW6+OfqC7ULMW/tF14GY2R7ArcBH7r58iW3+AewD/MrdT67BOd8GVgT2d/dFGiWaWT9g2tFHH02v5LbgyJEjGTlyZHtPLSIiqQ02iNvlK66Y6wC9NXffnWvYANETR627XRORhhgzZgxjxowBYO7cuVx66aUAS7l7LQpMF9HZEuiViUaCDqxRrCcOM3uD6IWjaMJb5fm6ESXZiwN7uvvtRbbpB0ybNm0a/fpVWu1aRESqctFFucZ/d98dt7fLmTMnd7sdYgCJ1rrpEpEOYfr06Sy11FJQxwS6U/3Udve3gceTh/sXrjez4cSQ3nOARZLdNtgb6EMk7It0ySciIg3y/e/nllsbFQlgu+1yy1ttpeRZRKrSqRLoxDlEN3WnmFnaLzRm1h+4jEh2f5M/CqGZHW1mE81sdP6BzGyQmR1gZotUikuGDL88Od5fkoaSIiKShcUXzw2n/Oab5fvDffLJ6KImdeed9Y1NRDqdTpdAu/stwMVEY8FHzOx2M7sBmARsADwAFLYyGQAMBgp7010WuAb40MzGm9nfzOyfZvYycBOwDNHd3lF1e0EiIlKZCy7ILe+xR/FtFi6EL3859/g3v8kNYSwiUqGGdGPXaO5+gpk9CBwNbAX0JPpzPge4qER3c86iQ3ZPAX4BbEb0ZT0U6AV8RPQD/Vd3b4Ie20VEhG22yS2/8gr897/R3Va+ww9v+fjoo+sfl4h0Op2qEWEzUiNCEZEGuuWWliMjLVyY65rrttuiW7HUpEmw1lqNjU9E6k6NCEVERKqx994tH2+3XQz4kPbJmzr1VCXPItJmKoGuM5VAi4g02FNPxWhCpfTsGd3Y1XKcexFpGiqBFhERqdamm8L225deP326kmcRaRcl0CIi0vncfXcMb1xoxoyWA6iIiLSBEmgREel8zGDmTHjhBTj//Oj72R369s06MhHpBDplN3YiIiIArL9+TCIiNaQSaBERERGRKiiBFhERERGpghJoEREREZEqKIEWEREREamCEmgRERERkSoogRYRERERqYISaBERERGRKiiBFhERERGpghJoEREREZEqKIEWEREREamCEmgRERERkSoogRYRERERqYISaBERERGRKiiBFhERERGpghJoEREREZEqKIEWEREREamCEmgRERERkSoogRYRERERqYISaBERERGRKiiBFhERERGpghJoEREREZEqKIEWEREREamCEmgRERERkSoogRYRERERqYISaBERERGRKiiBFhERERGpghJoEREREZEqKIEWEREREamCEmgRERERkSoogRYRERERqYISaBERERGRKiiBFhERERGpQqdNoM1sXzMbZ2ZTzWymmT1tZieZWY8aHPsoM1uYTH+sRbwiIiIi0jF0ygTazC4CrgO2Ah4F7gAGAecB95hZ73Yce43kOAsBb3+0IiIiItKRdLoE2sz2AY4DZgCbu/uu7r4vsDbwHDAcOKuNxzZgNJE8/xmwWsQsIiIiIh1Hp0uggVOJkuFz3f2Z9El3nwocRSS9x5jZkm049vHANsCPgTdqEKuIiIiIdDCdKoE2s4HAl5OH1xaud/cHgSlAb2C3Ko89GPg5MM7d/9DOUEVERESkg+pUCTQwNJlPdfdSJcRPFGzbKjPrBlxNVN04tO3hiYiIiEhH19kS6NWT+ZtltplCVONYvcw2hX4MbAac6u6T2xZa1zJmzJisQ5A60zXuGnSdOz9d485P17j2OlsCndZr/qzMNjOTeb9KDmhmGwJnAA+6+2/aHlrXon/Wzk/XuGvQde78dI07P13j2utsCXRNmVl3ourGAuCQjMMRERERkSbQ7kFFmsyMZL5EmW36JvPpFRzvf4FNgJPd/dX2BDZ9eiWn6zzmzp3b5V5zV6Nr3DXoOnd+usadX1e7xo14rebeecYCMbM9gFuBj9x9+RLb/APYB/iVu5/cyvEmAEOAB4hS6HyrAasC7wEvA7j7dkWOsTLwVlUvRERERETaaxV3f7seB+5sJdATknl/M1u1RE8caTd3T1V4TCf6fi5lhWQq9UvkHWAVcqXjIiIiIlJfSxI5WF10qhJoADN7lEiS/9fdzy1YNxy4D/gcWMHd25zUmtnpwOnAFe5+eDtCFhEREZEOpDM2IjyH6KbuFDP7oq9nM+sPXEaUFP8mP3k2s6PNbKKZjW50sCIiIiLSsXS6BNrdbwEuJhoLPmJmt5vZDcAkYAOiPvPPCnYbAAwGvtTIWJuJme1rZuPMbKqZzTSzp83sJDOrupqPmS1rZuea2bPJseaY2RQzu97MvlLB/nub2a1m9m6y77tmNt7M/rdtr06gOa6xmfUxs5+Y2eNmNs3M5ibX9zYz27N9r1BqfI2XSa7xi2Y2KznmeDP7dgX7bmpmN5jZe2Y228xeN7NLzGy5tr0yyZf1dTazzc3sbDMba2aTzezzZL/7zOyotsQhLWV9jUscZzczW5hMd1UbR6fj7p1yAr4BjAU+Ifp+fgb4EdCjyLanE40E76ni+Ok+f8j6tdbgvbqIGGVxDnAHcAPwcfLceKB3FcdaA3g72fcD4DbgOuD55P1aCBxfYt+ewPXJNjOB/wB/Ae4G3gU+yPq96qhTM1xjYFnghWT9tCSOa4HH8/a7MOv3qqNONb7GqwOT867xrcn/44zkuSvL7PsNYG5yTR9JrvGkZL93gTWyfq868pT1dQa6J+sWJP/HdwN/Tc49N1n3CNAv6/eqo05ZX+MSx1k6+dyfn1z7u7J+n7KeMg9AU8Z/ANEjSZrQDMl7flniR8cC4PwqjndLss8twOIF6w7L+1AYWGTfdLj0G4Fli6zfPOv3qyNOzXKNiTtDC4FHgaUK1u2Sl3TpOmd/jR9N9rk7/1oRP54mJesOLbLfSsSP3xbriWp16f/3I1m/Xx11aobrTCTQjwFfB3oWrNsgSbIWEO2DMn/POtrUDNe4xHH+knxG/zaJTwl01gFoyvgPID4IFwCnFFm3TfKPMgtYssLjTU+ON6zE+peT9XsXPL9Dcq6nge5Zvy+daWqia/xs8vyoEvuNSdb/IOv3rKNNtbzGwJbJ9nOB1Yqs3zNZP7nIuvOTdXcWWbcEcUdwAbBT1u9ZR5ya5Tq3ctwDyN1F1Gd5J7jGwNeS7c4FDlQCHVOnqwMtlTOzgeS69bu2cL27PwhMAXoDu1V42M8r3O6jgsfHEg08L3L3wj63pY2a7Bq3dT8pow7XeLNkPtndJxdZf3cyH2RmmxWs24f4Py4Wx2fE7WOI0kupQpNd53LS7mQXJ9oXSYWa8RonHTD8HphIVF2VhBLori3tpWSqF+8zG+CJgm1bcwdxu/Z0M1s8f4WZfQ9YmyiJfDjv+W7A9snD+81sBTM73swuM7MLzey7ZlZudEkprSmuccF+J5vZMgX77QZsR9SRvRWpRq2vcTpa68fFVrr7bGB28nBY+ryZ9QXWKjhfsTiswjikpaa4zhVYO5nPBaZWsZ805zX+PVF95FB3n1vBObsMtZTt2lZP5m+W2WYK8YW3eplt8p0ErAfsDrw7shhcAAARe0lEQVRpZo8Qt5s2ANYlGpwd7u4L8/ZZg/hHd2ArorvB/ITZgF+a2X7uPrbCOCQ0yzUGOI8oERkJvGFmDwKfEknXMKKHnEO8Hf2zd1G1vsYfFBy3BTNbgShd9IJtVstbLhXLlHLHlrKa5Tq3Jh3h9zZ3n1fFftJk19jM9gNGEY27H6ngfF2KSqC7tiWT+WdltpmZzPtVckB3/4AoSfwr8at1N6JV/nrEkOZjWfQWff+85T8RdcC+nMS3CfBvYDngZjNbs5I45AvNco1x91nAXsCvgT7AzsA3gU2T7dPeVqQ6tb7GY4kv1OXMbK8i64/MW84/3pJ5y6ViqepvTVpolutckpmdQdS7nQH8pJJ9pIWmucZJcn0p0dDwpxWcq8tRAi01ZWbrEg0B9yD+OQcBSwEjgPeBC4B/m5nl75a3/Bawq7tPcPdZ7v4csDfRRVpf4JS6vwgpq43XGDNbEXgIOIb4QE7vPGwOPAmcQVThUXWdDLn760SLewOuMrNvm1l/MxtoZj8mEqP0Vm7hXQbpIGp9nc3su8BpRAO4g939tTqFLhVq5zW+nPhcP8zdK22/0qWoCkfXlt4qL5ewpHWoprd2MDPrDvyDSIz2dfeb8lbfb2YjgReBnYDvEt1a5ccBMLrwtp+7LzSzPwC/AXZsLQ5poVmuMcCfiaoaJ7n7BXnPP2kxiMqTwBCiv/YzW4tFvlDTa5w4MtlnH+K6pZzoq7038cM2v45r/v/xEgWP2xqH5DTLdV6Eme1L3D10IuG6qdz2UlJTXGMzO5AoILnM3e+v8DxdjhLorm1yMh9UZptBxD/a5DLbpLYgbuN/DvyzcKW7f2pmdwAHE4lwmlxNTs4B8HqJY6fPr1RBHJIzOZlneo2T1uU7Juf5e5H95pvZjcBGyXZKoCs3OZnX6hqn1W1GmdkWRB/dKxFfsHe6+31J/XWA5/J2y2/09CVi0JxiceTHLJWbnMyzvs4tmNnXiepcRrR9uLrUttKqyck862u8TzLf3MwK2x2tmMy/nLfuf5KqfV2KEuiuLe1uqL+ZrVqi1W/apc5TFRwvHQp9liedRxYxLZkvmz7h7p+Z2cvEcOqluj1Kn59ZYr0U1xTXOG8/KF1yUmw/aV2tr/EX3P1RYiCGLyS9bWxCjEg2Nm/bGWb2KrBmcr5iCXSb4hCgSa5zwTb7EN2tdQOOcPcrqzmvLKKZrrFTvveVpYBtk+0WqyaWzkJ1oLswd3+bGEYZYP/C9WY2nPi1Owe4vYJDvp3MlynT2G8L4h/uvwXP30CUYJSqorFzMn+0xHopoomu8dsF64vZMpkX/m1IGXW4xq05mmi5f727f1iw7p/E/3GxOJYgBm5wQLf4q9Rk15mk2tV1xMiER7j7FTU4Z5fWLNfY3b/m7t2LTcAhyWb3JM/1cPdyvYZ0XlmP5KIp24mo+5QOGzo07/n+5EaOO69gn6OJTtVHFzzfg+hiZyHxa3ZA3jojGgAuTI65TcG+/Ym+KhcQtwHz1+2XPL8AGJn1e9bRpia6xo8m654HVi1Y9+28a/ytrN+zjjbV8hon69bIv7Z5zx9CfHl/AKxQZH3+UN6H5T3fjah/uRB4OOv3q6NOTXSddyOqcc3Pv86aOs81LhOfRiJM34usA9CU/QRcmPxTpr9qbyDqSC0AxgO9C7Y/PfkHurfIsbYjGkIsIPr4HQPcSHSFkyZW/1cijh2J7nsWEvWxricalqX7nZ71e9VRp2a4xkQ/0e8n62cB9ybX+Lm8/UZn/V511KnG1/gHROv8R5JrdANxZ2Ah8A4wpEwc30j2XUgMpnMt8Gry+G1g9azfq448ZX2diS5FP0/O9wZwVZlp2azfr444ZX2NW4lNCXT6XmQdgKbmmJIvvbHAJ0QJ0jNEbwg9imx7evKPfE+JY60GXELUgZyZfNhOSf5xt28ljrWAK4mO5D8nfh3fCuyQ9XvU0admuMbJl+85RF2/6ckXxHtEX9+jsn6POvpUq2tM1LP8G5H4zkiu1dPJPv0qiGNo8rfwHjHS2evAxcByWb9HnWHK8joDq5K7W1Rumg98Kev3qqNOzfK/XOR4BybnGpP1e5T1ZMkbIiIiIiIiFVAjQhERERGRKiiBFhERERGpghJoEREREZEqKIEWEREREamCEmgRERERkSoogRYRERERqYISaBERERGRKiiBFhERERGpghJoEREREZEqKIEWkaZlZmuY2UIzm29m/Utsc0CyzUIz27/ENgOS9QvMbPX6Rl07ZvbzJO5Ts46lXszsgeQ1bl2n499mZjPMbIV6HL8WzGxNM5trZn/JOhYRqYwSaBFpWu7+OjAFMOCrJTbbLt0cGFFim/T5N939v7WKrwE8mTokMzs0SY7/WGazur1GM9sF2B242N3fr8c5asHdXwP+BHyrXj8kRKS2lECLSLMbm8y3K7F+BPAB8BatJ9DjahSTdAwXAJ8Bv8w6kAqcBSwgYhaRJqcEWkSa3ViiBHqRBNrMVgHWAMYD9wFrmtnKRY6xHVHKObbIOqkfy+zEZrsC6wL/cPdpWcVRKXd/BxgDbGZmW2Ydj4iUpwRaRJpdmvSuZ2bLFawbQSTG44gk2igohTaz5YH1Co6VrtvCzH5pZo+Z2XtmNsfM3jWzW8ysWMJ+flIl4ZJSwZrZkGSbt82sW8G6lc3sQjObaGafmdl0M3vUzI4ys+6tvRFFzrWOmV1uZq+Z2Wwz+8TMxpnZt0ps/0V9YzPb1MxuNrMPk32fN7MflDnXEmZ2tplNMrPPzewtM7vCzFYqVlfbzN4C/khcn8Py6qkvNLO7SpyjqphacUxy7quLnKd7EsfcMq+3aN3sgvdwazO73cw+NrNpZnZv/vZmtlvy3CdJPewxZjakTMyjib/ho6t9sSLSWEqgRaSpufubQFpveUTB6jTJHZ9M+c+l0n3+6+5TCtb9AvgB0At4DPgn8DawB3C3mR1ZsP1VyfxbZtajRMiHkCRu7r4wfTJJyF8AjgN6AncBDwJrAb8FbilMuMsxs/2AZ5LzfQ78C3gSGAb81cx+X2S3tL7x7sDDwJpJHI8A6wAXmtn5Rc7Vl3h/fwIsD9yZxL5rcs6VWbQe89+TbQx4hUgO02lMkdiqiqkcM+sD7AjMAe6vZt88pepmp8/vTbwnyxGv53Xib+1uM9s8SfxvBXoQ79fbwE7AODNbtcQ570mOvYeZZVZ6LyIVcHdNmjRpauoJuIKoH3pZwfOvAu/lPX4HeLVgm8uAhcDlRY67C7B8kee3BqYDswvXE0neAuDrRfbrCXyYrF8n7/mBwFRgHnBowT79iZLxBcApBevSerGnFjw/hEiaZwJ7FKz7EvBcst9+BevuT96LBcBBBet2TJ6fA6xQsO6SZL8JwIC853sDN+YdszDOQ5N1fyxzbdsUUyt/Lzslx3ygxPruyfq5rcS1ANi6RLzzgW8WrLso2edF4FPgK3nrugE3JesvLXPe55NtNs/6/06TJk2lJ5VAi0hHsEg9aDMbRNR/vi9vu/HA6sm6VMn6z+5+p7t/UOT5h4DfESXTexWsvjKJ5eAice5FJMQPu/srec+fCCxF9Abxp4JzfQx8h0jKji1yzGJOI5L1U9z9XwXHexM4LInxuCL7OnCdu48u2O9uogS0B3kl/Ulpblqqfry7f5S3zxzgKCKZb4+qYqrApsl8YjvjKsWBa939+oLnf06874OB37j7F6XfHncjzk3W71Dm2C8k803LbCMiGVMCLSIdQZr8rpPXn++IZD4+b7vx+euSbQcXHKMFM+tvZt8xs/PM7I9mdpWZXQUMTzYZXLDL34mS6ZFF+hY+mEiurix4frdkXphwAeDubwGvASua2WrFtsmLtxuwc/LwhhKbPZ7E+OUSdav/VeQ5yCWc+Q0xNwP6ECX94wt3SH6A3FMu5gpVE1NrViCuw8ftiqi8OwqfSH5cTCu1HpiUzAeWOW4ac9P2Wy0i8ateRKSpufs7ZjaJqC+8HZHEpiXL4/I2zW9IeA25JHuSu79beFwzOwL4FZEgluqLuF9BLDPM7B/AAUTJ8a+SY60IjCQS18JEOR285ZFWqrY6Uad2cpltlgf6Jtu+W8HxliWqleR7s8T205P5YnnPrZLMy8VUbl2lqompNUsX7FsPpeKdSfzNFFs/I5mXey3Tib/hZdoemojUmxJoEekoxgJrk0ugRwAfu3t6yxt3n2hmH5Kr6rF93r4tmNnmwKVEveQfAv8Gprj77GT9kcn6YhnqlcC3gYNIEmjgu0Td2hvdfWbB9mkp8PXArFZe59RW1qd3Dov2MFFEsZ4mFhZ5rjXlBjupxUAobYmplE+Teb+yW7VPa/G29fX0I97PT9q4v4g0gBJoEekoxgKHA9sldZxXIxplFboP+HrS08FXKd3/877J/EJ3v7DI+nVKBeLu48zsv0TXepu5++NEMu3keurINyWJ9xx3f7bUcSv0AdGorhdRJ7mepawQvUdAxF9KuXVZeJ/44VN0+Pc83cysh7vPL7IuqyoUacxNO3KiiKgOtIh0HOOS+ZpE6W/+c/nSeroHkEuCi223bDJf5Fa7mS0GfI3yJaujiSTtoKQ0e11gcrF6wkR9WAO+WeZ4FUmSvbTOcbuPV4G0PvVKZrZt4UqLvrlLNYpLS78bXVjzVDJfv5XtjLhuLZ+M11Sqq7l62zCZP5nR+UWkAkqgRaRDcPf3yTUo+yGL1n9OpfWgT0weTyzW00ZyLAMONrMl0ifNrDfwB2BQkX3yjSZu0+8HpP1FFyt9BjiPqNt6kpn9wMx6Fm5gZmuY2f6tnDN1BtGN2gVmdkCxPoPNbEMz27vC45Xk7p8Rr8uAiyxvMJvkvbqM0nV630rmrSWytfYgUTVn02LvdYFzzWzx9EHS68jviF5OAJYoulcdmNkyREI/HXiiUecVkeopgRaRjiTtzm5ZYKq7P1+4gbs/R9QjXpbyw3f/iahaMQz4r5ndZGY3EiXSexF9H5dsoecxKMu9RGOvA4lkumid5GTbvYnE6ALgTTP7j5ldY2a3mtmrRJ/WRxTZfZEY3P0JogFjN6Kx5GQzuyM53u1mNgV4FhhVKv4yir3mnxB9QA8BXk1GC7yOGOBmeBIDLFrf+iHgPWJ46ifMbLTFyIkn1CCmktx9FvAfoprLIqXmeRYCGwCvJa/pNqI3lD2JEuD0R0OxKj71sGNyztvcvRb1ykWkTpRAi0hHMpbcSHDFqkqk7s/brmgC7e6fEMnz74mux3YBtgBuB4YSA1qUGo0udWXeNvf4oiMd5p9vPFESezZRr3gz4BvAxsQAMD+jeAJd9PxJH8QbABcm8Q8Hvk50u/cycFJyzIqOV269u88gEtFfED16jAS2IaqmDMvb9KOC/eYk295GlOgfQPQpvWt7Y6rAb0mq2LRy3O2JUQ+3JRqfvkrE/F0imR5Irmu6SuNp6/qDknWXtrK/iGTM9CNXRETaKqki8SIxqM2QYncFsmJmLxB1mVdx90/znu9OVPGY7+69soovn5kNBN4AnnD3rbKOR0TKUwm0iIi0ysyGFda1NrO+RH3hNYEnmyl5TvyQ6OP75KwDqcDpxHfyia1tKCLZUwm0iIi0KqlX3ZOo2vIB0c3bJkQd8A+B7fP75G4WZnYrUU1jzaQhatOVQJvZmkQp/vXu/p2s4xGR1imBFhGRVpnZD4iGkIOJpHkhUeXgTuDX7v5OhuFVJS+BnufuvbOOR0Q6HiXQIiIiIiJVUB1oEREREZEqKIEWEREREamCEmgRERERkSoogRYRERERqYISaBERERGRKiiBFhERERGpghJoEREREZEqKIEWEREREamCEmgRERERkSoogRYRERERqYISaBERERGRKiiBFhERERGpghJoEREREZEqKIEWEREREamCEmgRERERkSoogRYRERERqYISaBERERGRKiiBFhERERGpghJoEREREZEqKIEWEREREamCEmgRERERkSoogRYRERERqYISaBERERGRKvw/V4aS3fASFIAAAAAASUVORK5CYII="/>
          <p:cNvSpPr>
            <a:spLocks noChangeAspect="1" noChangeArrowheads="1"/>
          </p:cNvSpPr>
          <p:nvPr/>
        </p:nvSpPr>
        <p:spPr bwMode="auto">
          <a:xfrm>
            <a:off x="3505200" y="1273960"/>
            <a:ext cx="5026025" cy="50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60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tAAAAHgCAYAAACMxVqsAAAABHNCSVQICAgIfAhkiAAAIABJREFUeJzs3Xeck1X2x/HPoRcBARUBXRARexds2LBgwd57Wf2tu1h27X13bVjWsmtbdde+9rWtDbuiWMAKFlARBEVE6b3M/f1xEp4kJDPJzCRPJvN9v17zyk3y5MmZGZic3Jx7roUQEBERERGR/DSJOwARERERkYZECbSIiIiISAGUQIuIiIiIFEAJtIiIiIhIAZRAi4iIiIgUQAm0iIiIiEgBlECLiIiIiBRACbSIiIiISAGUQIuIiIiIFEAJtIiIiIhIAZRAi4iIiIgUQAm0iIiIiEgBlECLiIiIiBRACbSIiIiISAGUQIuIiIiIFEAJtIiIiIhIAZRAi4iIiIgUQAm0iIiIiEgBlECLiIiIiBRACbSIiIiISAGUQIuIiIiIFEAJtIiIiIhIAZRAi4iIiIgUQAm0iDRKZnanmVUlvtYo4HFNzGxy4nEfpdy+Q+K2pWb2m3qMMxnjMVnueyNx3111OH+dz1EfzKybmV1rZp+Z2Swzm2NmXyRuW62Gx/ZI+TnV9LVZjnMcm3LM9jU837Upxw4zsxXq8r2LSMOjBFpEGqt7E5cBOKqAx+0GdEk87p56jimXUM3tue4r5Nx1PUedmNnewFfAmcD6QFugNbB24rZRZrZ7HqcKNXxV5XmO6mK9KRFTAF4FdgshzMnjvCJSQZRAi0ijFEJ4GxgHGIUl0MmZ4CXAg5mnpTjJaKwJbjGZ2RbAo3jS/BNwPLAa/iblQGAs0AF41MzWy+OUewDtcny1DyF8VM1jq4vTzOwOYDD++3gRGBRCmF+b84lIw9Ys7gBERGJ0H/AXoLeZbRVCeK+6g82sHbAviQQqhPBL8r4QwptA0/oOMIRQ6RMd1wEtgbnAjiGEsSn3PWVmbwOfAF2B64GaZqIXhBDm1WeAZtYEuBs4Gv/dPwMcEkJYXJ/PIyINR6X/YRYRqc59RLO7R+dx/MF4aUHysVIHZtYN2I5EOUxG8gxA4k3KdfgnBbuaWZ8Sx9gU/6QhmTw/Bhyk5FmkcVMCLSKNVghhPDAMT84OMbOaPpVLJtnT8VnIZfJZRGhmh5vZc2b2o5ktNLMZZva1mb1kZmeb2epZHpNzEWGWY/cysxfN7Cczm2dmY8zsajNbsabH5nHufczsMTP73szmm9k0M3vXzM4ys9Y1nyGrTVLGb1RzXOp9B9TyuQpmZs3xhPkQPHl+ADg8hLC0VDGISHlSCYeINHb3AtsDnYBBwFPZDkokxdvjidTDhcxAJkoAngD2Ib2eOVmb2wvYGViKlylkqrEG2sz+AlyScWxv4GzgCDPbKYTwTb4xp5y3PZ5E7ppx7hZAP2BL4CQzG5h4Q1KI1MR+ejXHTUsZ983nxGbWvC6zxGbWAv+d7Yl/3/8OIfxfbc8nIpVFM9Ai0tg9BiRrZqsr4zgGn6mGwss3jidKnh/CE/HV8KR9HeDwxO0LCzxv0o548vxy4twrJc57BbAY6AY8a2YtCzlponzheTx5noPXi28KdAZ+A5wA/ACslTh/qwLjnpUy7ljNcZ1SxuvWcM5bzGwWsNDMFpjZaDO70czWLCCuNsCzRMnzLUqeRSSVZqBFpFELIcwxsyeBI4E9zWzFEMKMLIcmO3WMDSF8UODT7JG4/CiEkNnxYybwNd6JojYM6AEMBfYKISRbtU0HLjGz8cC/8CT3FLyeOF+nAtvgyfO2IYRRKffNAO41s1eBj/DE9vfADQWc/4uU8Q7Af3Mct2Pi0vA3B9VJduoIQPNEXOsBJ5vZmSGEW/KI61/4m44AXB9CODuPx4hII6IZaBGRqCd0C+CwzDvNbEugD55Q3Zt5fx6SkxWTaxVdfv6YkjwvE0K4C09wDZ8xLsRp+Pd8Q0bynHr+ScDNifMfWcjJQwjjgM8Sjz3OzHpnHmNmnYEziMpH2mU5VRXwEv79bYzPkLfCZ+HPx9+ktAD+YWbH5hFa18Tlz8Bl+X4/ItJ4KIEWEfENMX5IjLOVcSRvSy4kK9Qnics9zOxUM2tTi3NUZ0wIYUw19ydndtcxs+pKJZZJlDz0TFx93cza5voCksn1xnksxMx0Hv5zXQF4y8yOMbOuZrayme0HvIPPBif7LS9XDx5CmBhC2D2EcG8IYXQIYUYIYXEI4esQwjV4nfavicP/lsfOgcnfVxdgaOJ7FBFZRgm0iDR6IYQA3I/PhG5lZr2S9yU6MRyKJ26vJ2ZcC3UDMBH/m/t34Bcze9XM/mJmOyZqjWsdPvBlDceklkr0yPO866SMXwNmV/OVTNCbkF6vXKMQwot4qcgSPGG9B38zMwVfxLcWcDXweeIh1S02zPUcY4E/47/fTnhtc3XOJNokpx/wXC3qu0WkgimBFhFxqaUZqS3j9sJLAqCWW3eHEGYCWwC34AlgS6KFf68BP5jZGWZmOU9SvZq2kk69P1sJRDYdUsY1bZGd+lVwohlCuBXYDN+s5DtgAT5j/CKwZwjhAjzxDfgbkdpI7a6yWQ3HVuH/Bp7Ak+7tgGcSnTlERJRAi4gAJEogPmD5rb2TyfQcPKGq7fmnhhBOwxfB9cVnXZ/AO4CsDPyNwhbgpaqpJCH1/tl5njM16d4whNA0j69mIYTvCwvdJUovTgwhrBlCaBNCWDmEsGcIYWhi9neNxKEjanN+vJ45qca+2Il68sOA/+H/JnYGnqhFiYqIVCAl0CIikeQs9Bpmto2ZJT/uD8B/Qwjzcz80P8F9FEK4NYRwELA6kNxCfHDiOQth1Nzabb2U8YQ8zzsuZbzc4r4S25Xo9eqFWp5j1ZRxXmUgIYQl+O6TQ/Gf8x7AI4m+3iLSiOmPgIhI5GFgUWJ8DF77nPzYvihbd4cQphPNPDfBa34LtbaZrVPN/cnd+75KPF8+cY0GfkxcXa4zSYmdlrj8nton0AemjD/K90EhhEXA/sDreBK9H/CfOpTbiEgFUAItIpKQSC6TH9kfDPw2cdf3IYQ3anteM+tTwyGpM7y/5jyqejdmS+rM7ARgcxK76RV4zuuJtjk/vLoDzaxJgZuV5MXMzsHLJwJwRmLBZ+Yx3Ws4x4b4IkLwXQ0LSsJDCAvwjXDeIfHzAO4q5BwiUlmUQIuIpEuWcayILzYL1H32eaiZDU8sFNzKzLqYWSczW9/MLsZ3+AP4sBbbbQdgPF7m8JKZ9U+cey0zuwz4Z+K4r/FFjIX4B/AmnjT+x8zuN7NdzGxVM+tgZj3MbHczuxZf/Hd6gecncY6Pzex0M9vQzDomzr+bmT0FXJX4Hv8ZQngyx2k+NbP/JlrgbWBmnRPn2dTMLgWG47/PgPfLrmnR5XJCCHPxcp5knfwxZvbP6h8lIpVKiyFERNK9gC84WyXltvvr4bxbAlvluC/gNcdH1OK8hie5DwAX4bO1meeeiO9SmGur8KzlCCGEJWY2CJ9tPSgRX67NUgK134p8Y7IvoAx4e7vrQgjnV/P4pnhpxf7VxDYXOD2E8J9axkgIYbaZ7Y73Dd8U+D8zW5RYHCoijYgSaBGRFCGEpWb2INFs6rsFzAonW7ll2i3xNQDf0bAr3k5uBt6j+SngjmoWKWY7Z9pzhhD+bGYj8O26N02cfyLe6eOqRCu9QuNOzrweambbAMcD/fGNTVrhO/x9A7wPPBtCeLWa58hlCr7T4M7A+nhHkiq8F/TLwL9y7YKY4rhEXFsCq+FtB1viP98vE+f5dwhhSg3nyflzWHZACDPMbDe8Jnp9fOHn/BDCuTWcW0QqiGUpJxMRERERkRxUAy0iIiIiUgAl0CIiIiIiBVACLSIiIiJSACXQIiIiIiIFUBeOIktsbNANmB13LCIiIiKNRDvgx2ybL9UHJdDF1w2YFHcQIiIiIo3ManhLzHqnBLr4ZgNMnDiR9u3bxx1LyVxwwQVceeWVcYchRaTfceOg33Pl0++48jW23/GsWbNYffXVoYif/iuBLpH27ds3qgS6RYsWjer7bYz0O24c9HuufPodVz79juufFhGKiIiIiBRACbQUxcCBA+MOQYpMv+PGQb/nyqffceXT77j+aSvvIjOz9sDMmTNn6uMTERERkSKbNWsWHTp0AOgQQphVjOfQDLSIiIiISAGUQIuIiIiIFEAJtIiIiIhIAZRAi4iIiIgUQAm0iIiIiEgBlECLiIiIiBRACbSIiIiISAGUQIuIiIiIFEAJtIiIiIhIAZRAi4iIiIgUQAm0iIiIiEgBKi6BNrM+ZnaKmd1tZp+Z2WIzqzKzC+p43l3M7Hkzm2pm88zsSzO73Mza1lfsIiIiIlL+msUdQBH8HjgdCCm3hRzH5sXM/gRcB1QBw4ApwHbABcABZtY/hDCtLs8hIiIiIg1Dxc1AA6OAa4EjgXWBB+pyMjPbBPgbsATYM4SwUwjhMGBN4FVgHeCfdYpYRERERBqMipuBDiHclXrdzKrqeMpk6cddIYSXUp5ngZn9FhgHHGhmfUIIY+v4XCIiIiJS5ipxBrremFlzYM/E1Ycy7w8hfA+8k7i6f6niEhEREZH4KIGuXh+gTWI8MscxIwEDNi1JRCIiIiISKyXQ1VsjcTkjhDA3xzETM44VERERkQqmBLp67RKXuZJngDmJy/ZFjkVEREREyoASaBERERGRAiiBrt7sxGV1m6WskLicVeRYRERERKQMVFwbu3o2PnG5opm1zVEHvXrGsVldcMEFtGjRAoCBAwcycODA+opRREREpFEbOnQoQ4cOBWDRokVFfz4LoU6b9JU9M7sbOAa4OIRwZYGPbQ5MB1oDA0IIb2Y55k2gP3BBCOHqLPe3B2bOnDmT9u1VJi0iIiJSTLNmzaJDhw4AHUIIRakQUAlHNUIIi4Hn8DZ1R2Teb2Y9gG0SV58sYWgiIiIiEhMl0ICZDTazL83snix3XwUE4HgzG5jymNbAv/Gf4ePahVBERERyCQGqatgbucKLAipKxdVAm9mmwG140guwJj6DfLKZ7Z1y6H4hhCmJ8UrA2sDkzPOFED42szOA64HnEyUbPwPbAasCXwG/L8b3IiIi0tgsXgzNmnkyOXcutGkDixZBy5bQpJppv6VLoWnT5W+vqoKFC+GXX6BdO/jxRz9v587w5pvQvbs/x+jR/pxffAEffgg//wzt28OsWdClCwwf7udr0wbmzcsew447wpdfwpQp2e8vVLNmsGRJ9vs22sjj+ugj/34ANtsMVlgBWrWCtm39Z9K9O0yY4N/Lqaf65bx5/rPq1Qu+/x66doXmzf08Zv64VVbxcy5Z4nFIuoqrgTazHYDXajgsAL0SW3FjZn8GLgHeCCHsnOO8A4AzgX54V47vgceAq6rZZEU10CIi0uj8/DOMTOzfO28eDBkC06fDnDkwdWq8sUnp9O7tCf2ECZ6Uz5oFHTvCuedC69aw4oqw5pr+pqRHD3+j06qVJ/nZ3gzlqxQ10BWXQJebZAINMylkr5W77vJ3w4cc4v+oOnaEFi38naGIiEhc5s+HX3/12cx3362/2VaRXHr2hD59YLvtYNdd/ZOCjTbynKh16+WPVwJdAWqbQOdj003hnHNg9mw44gj/eEsfs4iISH0IwUsn/vUvn0H+4Ye4IxLJbccd4Q9/gH32gYULlUA3eMVMoHPp0QPOPhv23BNWWslrvkREpLwka0vLpcZ06lS49FIYOxZeeinuaEqna1f4zW98Vn3xYi8p6N4dPv3U64PXW89fR1dbzUsMRoyABQtg3XX9d9eihdcLt2oFM2f6z+/HH2H99b1s5cMP/bW4Rw8/Z66a5mJo3ty/p8ZnFqAEukGrrgZ64UKfNZ4+3a+PHQvffgu/+52/8w8h90KFQq2zDjzyiP8hKIc/1CIilWzpUvjqK3j4Ybj88sIfv9VW/rH1qafCNtvUeHjekq8rw4fDzTfDM8/U37kLsemm/rrUsSN8/jn06+eviRttBJts4h/LL1niC/3mzfM62lVWiepif/oJVl7Zk96qKujUyZPFpUv9cS1b+vdq5sluto/5pXZC8J9zkyY+btoUPvvMf0czZnhJz4cfwrPPwvjxnnNMmVLaNw5KoCtAMRYRTpwIt98OV1xR+3M89BAceKD/wRERkdpbuhTefx/uvBPuuad4z9OmDRx1lK+N2TnrcvfIDz/Aiy/CGmt4InPDDcWLC7z7ww47wJZb+sKwjh19hraqCvyTdBGXmnaG4F1Ekon2U0/Byy/7DH7dKIFu8ErRhWPhQn83vuqqvvjwD38o7PF/+QtccokWKIqI5GvECE9mxzaSHQBWWw2OO85nfY87zluk1aVLgkghli71FntjxvinJ2PHwq23VvcIJdANXtxt7N5+2xcavvtuzce2aeP/KLt3L35cIiINzZQpcNBB/ne1knXpAoce6l9bb63JFWkYQoBx4/zT+bfemsW33yqBbtDiTqAzTZ3qLwBvvVX9cccdB3ffXZKQRETK2j33wPHH1/7xffvCLrvAbrt5G65ff/UJixVW8LrQ5CYYY8Z4n9ypU+Gyy3xDjmI64ghfd3PyyXDssUqUpXKojV0FKLcEOtWnn8KVV8Kjj+Y+5m9/gz/9qfrdn0REKs2SJXD++f43MF+dOnki+rvfwdpr128s333nJSMffFD44w89FA44AHbayUswRCqdEugKUM4JdFIIXsC/1lpeZ5TL+PHehkdEpFItWgT/+Ie3As3HhRfCeef5bHIpheB12D//7KUlixd714511/Vd3Fq39rZqIo1RKRJoNTQrldNPjyrfwT/TO/FEX7Lcvbv32WnaNL1PT7EsWuRbSU2ZAvfdh73yCmu0bMmSpTXUdfSs5r7WrWGLLfyv9wUXeBFdy5Z+nz4XFJEG4O674YQTaj7uppvg97+PdxGdmbd+E5EMY8fWrndkgTQDXWTLZqCpp21Udt3Vm2L27eufE5r5X/Fu3fyyaVOYMwdeeQU22MA3oB8yBN58sz6evW5uuAEOO8zbhYiIlIm5c/1P6Kxq5qlOOgmuv770M80iksPixf51+eVw1VVp/fGW9eBQCUfDVe8JdCV5/nnYfXfNUItILJYs8c1E/vSn3Me8/DIMGKB1ICKxqary5PiXX+Dpp71f7/vvV/sQJdAVYFkC/dhjtO/a1WdfV1jB+yD98gtMngwffxzfdlBJPXp4e45p03y5eNu23g1/+HAvft5xR14c24tL/7KUpiylLXPZjmGsxdf05226Mbluz9+5M7zzTv2uvBERyWHJEt9kZNKk7Pf/61/ejUi9jqWoqqp8EmnRIu8326aNl0R+/72/Brdo4bvS9O4dd6S1l9wScv58eP11Lx/94QcYORK+/hq++KLen1IJdAWo10WE8+d7sj17tq/2e+gheOCB6h/TqRPssw+svrpvFbX99n5bHTzyiFdi5PLjj9C1K77Dyzff+H+UIUPgjTfye4Ltt/ets9q1q1OclSAE//giWU5eVeXvbUSk9hYuzL3A7u9/h9NOK208UmGSedWMGT4xNHmyv34//jgMG1a3c7dp4/0QO3f2ya599/V/zLk+yZ0xw1u4fPSRX06Z4i8k3bv76/O8eb7n/Pjxvmf8Mcd4Mp/ss9i2rZeDgr+Wr7MOjBrl51lpJT9v27a+ovXLL2H6dL8/ZrOaNqWDd0VQAt1QNYQuHLX1xRew/vq5758wAX7zmyx3TJoEN94I112X3xPtvrt/ZNO1a63ibIhuvRUGD67+mFat4N//hv328791IlKzUaNgo42Wv33FFb0P8yqrlD4macDmz/eNFV5/3ZPj4cPjjqhxOvpo79W4wQbQu7fa2FWCSk6gkxYs8E+ccpk+3V+ccvrxR5/SzvedeYsW/krXrZuPK8S0adC/f902T3j3XW/sorJykeV98IH//8g0ZIi3ohOp1qRJvvPMuefWWIMrRXbEEXDJJdCnT9YXPCXQFaAxJNBJIcCOO2bf5fCoo+D++/M4yaJFcO21cNFF+T/x2mt7h4/ddmuQBYtVVT4hf+aZ9XveM8/0LU2T5R8ijdl//uN/hzJNmuSfZotkNWIE7LWXbw8pxdWjh8+29erluUCPHp5U9O3rrXLWXTfv1bxKoCtAY0qgkz7/PCqZyvT66/7/IW8LFvgy+Xx3NUjq0cNLRHbbzTPIMp2pnju3+rZYV14Jm2ziXQDmz/e/LdOne7naQw/5e418vPACDByomWlpnP7wB7jttuVvX7QImjcvfTxS5l57zfduGD26fs/bpo3PNJ13nm9Z2amTvz41b57/H+dZs7x2edw4/9T2iSdyr4QFTzi33NLLG2bN8neLe+zhO/BMn+5t4CZM8KR17FhvOzNiBPz0U92+1/btveyyd29Ybz3Ydlu/7NDBF0UW+T+eEugK0BgT6KRJk3ztYqZ+/bxMrFaTxUuWeE/rm2+Gp56qc4wceaQvxe/Xzwu2N9qoZFnmyJH+xjrTFlt4wrvSSvmf69tv4dJL4b77qj9u8819Lad62Upjse++yzc52nlnzxP0hlLSvP02bLdd3c+z5ZZeYtC+vS/ir+PC/bISgn9sWuaf9iqBrgCNOYEG/782enT2RTtffOGfyNT5Cb77zrcFe+mlOp4sw2GH+Qq9gw+u9yawDzzgax4yffYZbLhh3c8/a5a/ecm1McSGG/okSyFJukhDMn169rxlwADfZ0rJsyyT6x9LTXr08Pq7AQOgWTOt5i4jpUig1RpeisrMk7V585a/b7316mES2cw/eho61JPpEHyWetgw2Gmnup374Yc9iW7a1J/noou8hWAdXXXV8snzI4946PWRPINPfMyc6eecNm35biijRsHKK/u3NX16/TynSDnJlg89+CC8+qqSZ0nx0kv5Jc9NmsA113i5Q/K1Zvx4n2Rp317JcyOkGegia+wz0JlGjPBqiVS//723bSup+fP9D+E333itdL49qpPMvPZs333zfjUOwUuyX3kl/faff/Zktti+/dYXLT/44PL37b8/PPqoT6KINGRz5mRvIf/ee9k7cEgjtWiRd3CYMKH64/76V28MXm0rKSk3KuGoAEqgl5dr4dyCBWXSMWL2bF9xdO65+T9ms83g8MN9cUaO5tjXXQdnnZV+24wZvqailELwzSKybV88c6ZPpog0RFOnZu/j/PbbvoZJBKh+Jx3wTxsvuUQrTBswlXBIRWrb1pO4zEnfVq3g7rtjCSldu3ZwzjnRx3Rffw1nnFH9Yz76yDuFbLCBz0ib+Uql77+HpUt5663lk+f580ufPIOH9sc/Zq9G6dDBty8WaWhGjsyePM+ereRZUkyalDt53m8/mDgRLrtMybPUKLYZaDNrCWwKrAz8EEL4KJZAikwz0NV76y3YYYf02w46CB57LJ548vLvf8OJJ9bqoe+wDfesci53TtqjbP5A//ADrLba8rf/+mtlLR6XyvX11/5pfKavvvI28SKAl+yttVb2+0aM8BZIUhEqcgbazFqb2Y3Ar8A7wFPAKSn3H29mY81s81LHJqW3/fZes5jq8cd9lvTHH+OJqUa//W00Oz1lCpx0Ut4P3Zbh3Pnzvt6XOjlTfdxxPlMdk+7dvStRZqeUzp2917RIOfv55+zJ8+LFSp4lxTPPZE+e+/b1kg4lz1KgkibQiVnnV4BTgcXAMCBzBdbLQG9g/1LGJvFp29YbZ2TuldK9u3esyEywy8oqq8Add6Svys7Wn646997r7ZDMvGXejBlFCbU6ZvDpp94RMNURR/ji8wULSh6SSI2WLoUuXZa/fdo0LYiVhBB8kmLffZe/77LLfH/3Mt1oS8pbqWegTwO2Bp4G1ggh7Jh5QAhhEjAG2Lm0oUmcmjb1DkFPPpl++/nne0nyX//qi6bLXo8evptJCDz0YKALP7ELLzOE81jaoWPNj3/8cd+lKdk2r8Q95nr2hMmT028LAVq39hk9kXJy4IHL3zZvnv8XEmHyZJ8BuPfe5e975RX/GytSS6VOoA8HfgaODiFUN832FZClKlMq3X77eZeOzMVAf/mLd+gw849sy93UqT57+zNdeJVdWHDJEJrOmBbt4jR6NJx5ZvUnueIKL0I2g1NOKdk3vuqqHmL//um3t2jhtaYi5eD22+Hpp6PrffpEb/akEZs+PaoD7NYt+zFvvOGLvEXqoKSLCM1sDvBaCGGflNuqgHtCCCek3PYAcFAIoZo+Mw2DFhHWXq6trsFnrEeMgE03LW1M+UptDb3CCnnsv/Ltt3DttZ4V1OR///N2eSXYSjXbzrbjxvnu5yJxydYKs2zaYErxJXfm+vhjT4bnzfMXjHx2o1WvzkahEhcRBpavec6mGzC/yLFImdtiC59R+uKL5e9butRbL5vFUjJcrdRZMfDZ6BqtuSb8858+9btggc8457L33l7geeKJfnwR9e8PY8ak39arl+8hIxKXzInF775T8tzgTZnipRbbbBMtsM711batf/Xv72UYV15Zc/K8xx7+91LJs9STUifQ44CNzSzn85pZa2Aj4MuSRSVlbd11PZH+6afs93fs6GVuS5aUNq5sFi70MpSk//2v+n79yzHzTOCmm6J9uHNNw//73z4LvcEGPiVXJH36wOefp9924IFe6i1Sav/4B8xKmU96+mmv3ZcG6PvvYddd/e/eqqv6Yr93363/5/nuO3j+ee3hLvWq1An0s0B34KxqjjkX6Ag8U5KIpMHo0iUqIc7cVTUEb6v81FPxxJaUumHDbrvBoEF1PGHHjr5KPATv65ctmf78c/88O9vWgvVkvfV8/4FUxx6b5+y6SD2ZNg1OPz263r8/7LNP7uOlTI0d68lsjx6+mK9Ykn879Q5LiqDUNdCdgdHAKsBDwKN4H+j/AbcAhwDHAz8AGxSrbqWUVANdXKecArfcsvztcewP9OGH6a1Ei1qT+cYbsNNO2e/77ruivWBMmeITRakWL1bLMCmNzTf3TT+TVPfcAJ1+un+MUJ+6dvUZi06dvF3d9ttrtrmRK0UNdMl3IjSzTfHZ5e54TXTa3cBPwJ4hhE9KGliRKIEuvhC8hCPTBx/krn6ob0uWpG8sePfdJdoS+9NPYZNSiwuYAAAgAElEQVRNlr/9iivggguK8pS//gorrZR+29Kl2X8HIvXlq6+8nCtp1CivXpIGoqrK/3BU15rz/PNhwADfxWn99b31TwieDCcvRfJQiYsICSF8DKwHnAO8CUzEZ5zfAy4B1quU5FlKI/m3NXP77379vMygFC6/PBo3bVqi5Blg4439m3/hhfTbL7zQfzBFWGTYubMveE913nn1/jQiyyxenJ4877ijkucGparK/zBmS57/+1+fgQjBFwPusou3V0pubpJMmpU8S5kp+Qx0Y6MZ6NLKNRs9b17x+sNOnZret3r69OVrtEtiyRJYbTWvs0j100/Zt2uro8svh4svjq6PGKHdcKU4LrgAhgyJrsf2f0wK9/33Xuuc6amnsu8OKFIPKnIGWqSYkrPRV1yRfnubNjBhQnGeMzV5vvDCGF/YmzXzZPmuu9JvX3VVfxGrZxddBIceGl3v29fLO2qlqsq7ihx8cHqrquR4xx3hb3/zhZTSqCxYkJ48X3yxkucGY9687MnzwoVKnqXBK/Uiwj7AIOCVEMJnOY7ZCNgFeDqE8G0dnutgYDDeEq8F8A3wH+CGEEJBDc/MrCNecrIv0BNYAIwC7gwhPFDDYzUDHZMXX/TWn5lmzfLtwevD3XfDCSdE1xcujD55jFVmUTbAs8/CXnvV69Nkm/Ev6E/KF1/A1lun9yXL13bb+Ue+fftqJVkF22EHeOut6HpVlT7NbxCy/Q3q0QPGj48lHGlcKnEGejBwDVDdvmxzgGuB39f2SczsRuARYGvgfeAFYHXgauBVM8v71dbM1gA+xtvrrQS8AnwIbAbcZ2Z3VfNwidHuu/vitoED029v3375vsa1sWBBevL8/PNlkjyDz0ZnNsYeNKjemzdn28jms6xvjTNMm+YPXn/92iXPAMOGeRLdqlX1my5svz088kg8rVmkTj78MD15fuIJJc8NRseO6de32so7BIlUiFIn0AOA0SGEnP+LQgjj8NndXWvzBGa2H3AanqT3CyHsEUI4GFgrcd7+wGUFnPJhPPl+DVgrhLBPCGFXYGPgW+BYM/ttbWKV4mvSxGeib7wx/fYNNvAX4sxy4ULsvHM0btYs+2x3rJo29aQxtVD52GPhuefq9Wk6dPAtv5M23thn4rNautQP6Ny5XmOo1rBhcNhh/o/BDH7/e9+PXMpeak19x46w//7xxSIFOPdcmDMnut66Nbzzjt79SEUpdQK9Gp501mRc4tjauABvjzckhPBp8sYQwjTgD3irvFPMrMYP8c1sK6AvsBQ4MYQwM+V844AzEue7OPsZpFycfrpPyLZpk377qqv63/T5BW4cf9BBMHx4dL22k6glcemlXl+cNGhQvbe423ZbL1lO2nDDjANC8HcYzZrlnqK+7TZvtxBC+ldVFcyc6dORF9fDf7V//tO3TjfzvrHnnw8PPOBT6UuX1v38Ui8yN0UaPTqeOKRAb78N11yTftvcuepzKRWn1P+iWwL51B8vBtrUeFQGM+sGJOcsHsq8P4TwDt42ryWwZx6nTHYRHh9CGJ/l/uQWSqubWYk6DkttNW3qf8ezLXRr08aTvtnVFRcl3H+/d15Kuvnm4nX4qDcnnOCBJw0Z4qsf67GsIfXT2a+/9nyXuXPhtNOijwIy7bpr1MLq5JOz78hi5nU3m23mbwaSifXMmT67/Mc/+mrG5HTlOuss36g6l+nT4aqr4OijfYqzWbOo9OOAA7xGW6UfJVdVlT7bfNxx0K1bbOFIvmbN8rKqVPPna+ZZKlKpE+gfgM3zOG5zYHItzr9p4nJaCCFXz4WRGcdWZ4XEZdbeAiGE+UBy7jKf70vKQKdO/gL9f/+Xfvvo0Z6nbbqpJ9mZeVMInsMdc0x020knweDBxY+5Xhx1lO8+kTR1qt9WTwniyitHpTLb8A6bb2G+xfhNNy1/8Drr+GzzSy/5O5vaaN/e93K+4QZ4+GHvoxcCfPmlf2+ps9hz58KbbxZ2/ief9BrtZOnHxRd70i5Fd+ut6ddTP0CRMlVV5fVcqb791tcoiFSgUifQbwBrmNnxuQ4ws+OAXoljC7VG4rK6nl0T8bKLNao5JunnjPOmMbMuQOvqjpHyZAa33+6f2Hfvnn7fJ5/4BGaTJrD22l7rbObXP/44Om7ddeGOO0obd51tsAFMmhRdf/BB/8YWLar7uX/5hdOu6U7AeIf+uY/76SdPcku5/3ebNr6YMDWhvuMO75udr8sv9/5pZj7j/fPPNT9GCrZwIZx6anT9mWf06X+DcPjh6deHDIFeveKJRaQESv1n6Qa8hON2M7vMzH6TvMPMfmNmlwG3J465oRbnT9Y1z63mmOTKhnx6yr2O11OvbGb7ZLk/tVOIetQ1QE2aeD5ZVeX5VaaxY+G117I/tsHWZHbv7klsqjXW8J6thQrBZ4DNYOWVsVx9mnv18ucMoSibuhSsTRv/+GDixPSZ6l9+8XdQJ55Y/eMffdS/DzO47jqfTZd6cfbZ6dcHDYonDinARx/5/4mk/fbzhYQiFaykCXQI4Qu8lZ3hi/2+M7N5ZjYP+C5xW1PglBDCqNxnKo3EQsEH8HjvNrOjzKyzmXUzs3OA84Hk1F3975ksJWPmn/AvWOBtiatz332ecDfoWbEuXdJbZfz4o68CPPnk/Eo63n8/mpY/44ych93H0Zw/eJZ/lFsOiXNNOnf2LiF33uk/hyVL/Hvt2TP3Y846y/sXHnlkHXaSEfD/f6kVP199pfLZshcCbJ5Rwah+g9IIlDwFCCH8C9gJbwu3BGiV+FqSuG1ACKG2H4wnl4C1reaYZF1zvn0Tfg88CawI3AdMBSYBQ4AngOcTx00rKFIpSy1beneNEHxB4fEpxUZ//avnnEcfXSGvDS1a+DuBP/4xuu322z0pfvfd5Y+fNMl3DzPznq65DB7Mzz8sxggcy31cdUs7qhrq28umTaFfP18hGQL88APstFP2Yx980Gt/3nmntDFWkHvuicarrOIlVFLmMt9Af/FFhfyBFKleSXciXO7JzVoBXRNXJ4cQFtTxfIOAZ4BfQgir5Djmv8B+wN9CCHl/xmRmWwK7J+KdBrwYQnjLzN4BtgIODyE8muVx7YGZgwcPpkVil42BAwcyMHN3D5E4XXIJXFZIe/QM++zj2zJ26rTspgMP9Iko8LuOO65uIZaVEOCNN2DAgOz39+zpvaaVSBQk9cc1diystVZ8sUgevvwS1lsvun7lld4WUiQGQ4cOZejQoQAsWrSIW265BYq4E2GsCXR9M7Pu+CLBAPTK1onDzCbgPaaPCCE8UsfnWwGYAjQDVgshTM1yjLbyloYh88WwJvvu6y3g1lkn690zZ/qau6TFi0u7brBkFi/2n0G2zVlmzFi+M4Fk9cUX3vQkqYJemipTCMvXsS1d2sBr26RSVOJW3kUVQvgBGJG4ekTm/WbWH99VcCFR6UVdDMa7cDyaLXkWaVDWXddfFKtbHbnWWr4RytKlvtNFjuQZPG/cJ2Xp7RVX1GOs5aR5c6/x/j5L858VV9Suh3lKTZ4feCC+OCRPqc3wAcaMUfIsjUosM9BmthewC9Adr3/OJoQQ9q3FuffFa5ZnAzuGED5O3N4Z76qxPhnlG2Y2GDgFeD+EcFzG+XoBs0IIv2TcfgJwGzAT2DCEkHVTaM1AS4MXQq1LEaZO9VrW1FNVtBBg4EB4+eX02z/+GDbZJJ6YGoCPP/Ye60lVVap+KWtLlvgbx6SzzoJrr40vHpEMpZiBLukHqmbWFngW2B7vbFGdWr3UhhCeNrO/A6cB75nZq3hbu52BDsDbwCUZD1sJWJvsm7fsDVxrZh/h/aUN3+2wB/ATsEeu5FmkItQhk1l5ZdhxRy8XBt/lt381LaIbPDPfHOahh+CIlA/BNt0Urr8e/vSn+GIrY3ffHY0vvVTJc9m7+OL063/9azxxiMSopDPQZnYd8Ce8k8XtwJdU0w0jhPBcHZ7rILzEYhOgOfAtcD9wYwhhScaxf8aT6jdCCDtn3LcFcAbQD+iCJ/bj8FnuG2p6Z6MZaGnsZs2KyoB79fJqh0ZhxAjv4JFqk028Z64yxDSpP45Zs6Bdu9zHSsxmz/ZdQJOuuWb55t0iMSvFDHSpE+jxQEdg4xDC+JI9cYyUQIt4x7zkXiONal3dV195bXmqzp29tkVJNADjx/s+PuCfVrz+epzRSI223x6GDYuuq95GylAlLiLsCrzdWJJnEXHPpXyWdMwx8cVRcuusA998k37br7/6Yqs5c7I/ppHZa69o/NBD8cUheRg9Oj15/uADJc/SaJV6BnoiMDyEcGjJnjRmmoEWcamvs3Pm+MaHjcaMGdCx4/K3N/J6hUWLfPOipIpfZNrQpf4nXnFFmD49vlhEqlGJM9AvANuYWdMSP6+IxOzOO6PxfffFF0csVlzROxdkat8eJizXrr7ReOmlaKwy2jKX+UlK6ky0SCNU6gT6EnxB3w1mVolbKohIDkcfHY3/8IdGONvYtKkXgmfuT92zJ/z0UywhxS213vmww+KLQ/KQui2kGWywQXyxiJSBUpdwnAH0Bn4HfAMMxVvDVWU7PoRwfcmCKxKVcIhETj0Vbr7Zx6NGNeLX4BVWgLlz02/75RdfYNiIJCsC2rZVSXhZmz4dOnWKro8bF638FClDldiFowpvA5e66iBbAIZvpNLgSz2UQItEUjtgNeqOCyH4jF5mT7/586FVrr2lKktqe8Mjj9Tug2Vt4419B1LwVZ/PPhtvPCI1qMQE+m8UsEFKCKHBV8UpgRZJl7oO6ddf0ye2Gp0jjkhvPbHZZvDhh/HFU0L77gvPPOPj6dO9TFzK0NdfQ58+0XX9sqQBqLgEujFSAi2S7tlnYe+9fazN+YABA9Kn4o89Fu65J7ZwSqV372gCXi9DZaxzZ5g2zce9e3tCLVLmlEBXACXQIunmz4c2baLrjf5PUAjeFzrVs8+mN0iuMEuXQrPEMvKrroJzz403Hskhc9fBRr1wQRqSSmxjJyKNXOvWcMIJ0fWZM+OLpSyYRTN8SYMGVfSqutQJ9622ii8OqcGBB0bjVVdV8iySIpYZ6EQf6K2BtYH2pC8qXEZdOEQq06RJsPrqPj7+eLjrrnjjKQtjxvjOhUmbbw4jR8YXTxENHgy33urjJUu8w5+UmXHjYM0106+r84Y0EBVZwmFmA4E7ge7VHYa6cIhUtNTFhI2+jCPpoYd8YWHSZ5/BhhvGF0+RJH/3G2zgVQFShlZe2Vsrgs8+T54cbzwiBai4Eg4z2wh4GugGPAt8mbjrZrwn9PzE9fuBBj/7LCK5XX11NM7c5KzROvxw6No1ur7RRlCVtU1+gzV7djTebrv44pBqTJgQJc8Ab78dXywiZarUNdDn4DsRHhVC2BcYARBCOD2EsCewLjAM2A64ssSxiUgJHXJINE6ddG30vvwy/fptt8UTR5E89lg0HjIkvjikGkceGY3btUsv5RARoPQJ9HbAmBDCw9nuDCFMBA4AOuPbfotIherZM2o+MWKEyjiW6dABnnsuun7KKd57t0Lccks0Tm6kImVk+nR4553o+gcfxBeLSBkrdQLdBfgi5fpSADNrmbwhhDANeBPYu7ShiUipJReSQXrO2OjtuWf11xuwWYlqRDV0KFOHHhqNu3dPX9gqIsuUOoGeQ3rHjWQDq64Zxy3A66RFpIIdf3w0VieODMOHR+P33kuvSW2gfvopqne/UkV65WfqVHj55ei6tuwWyanUCfQk4Dcp18ckLrdP3mBmzYC+wNQSxiUiMWjRAtZay8dPPgkLF8YbT1nZeuv0ViX77BNfLPUkNTfr1y++OCSHs85Kv77xxvHEIdIAlDqBHg6sb2btEtdfAKqAG8zsWDPbCfgPnmQPz3EOEakgN98cjd96K744ytKECdH43XeX33ClgXnxRb/s1g26dIk3Fsnivvui8QsvpL+BE5E0pU6gn8HLNnaBZYsGrwM6AncBrwAH46UeF5Y4NhGJwS67RONrr40vjrK0+uqw227R9Qsb9p/FBx/0y223jTcOySKzhmrgwHjiEGkgYtmJcLkgzI7BE+dOeG/ov4UQvoo3qvqhjVREarbRRr6hRtu2Fb2Dde38+KMv5kpatAiaN48vnlqaPRuSfwL/+U/43e/ijUdSLF7s9VRJf/87nHZafPGI1FHFbaSSSwjhvhDC3iGEbUMIJ1ZK8iwi+bnxRr+cOzf6mF8SunVLn7I9//z4YqmDDz+MxocfHl8cksX996dfP/XUeOIQaUBKvRPhAWa2WR7HbWpmB5QiJhGJ31ZbRePU1naS8Pzz0fi66+KLow5uvz0a68O4MvPb30bj885T7bNIHkpawmFmVcA9IYQTajjuTuCEEELT0kRWPCrhEMlP6mt2GVSWlZ/UH9Dbbze4QuIOHaIe0Pr9lpH586FNm+j69Omw4orxxSNSDxpNCYeIyOWXR+MKaHlc/95+OxqfeGJ8cdRSMnlWv+8yc9ll0fiYY5Q8i+SpXBPolYF5cQchIqVz9tnR+Kqr4oujbKXOOH/1lS/8aiDefTca9+wZWxiSzZAh0fiaa+KLQ6SBKXoCbWabJb8SN3VOvS3jq5+ZHQ/sBowtdmwiUj5atIA11vDxY4/FG0vZuummaNyAFhN+8kk07t8/vjgkw2efpV9Xc26RvBW9BjpR95x8EksZV/sw4JQQQoNfTqQaaJH83Xgj/OlPPv7sM9hww3jjKTshQJMm6dcbgE02gU8/hV13hZdeijsaWWbQIHjuOR/fdhucfHK88YjUk0qpgf4o5QtgWsZtqV/vAY8Dh1VC8iwihTkgpffO00/HF0fZMoPevaPrw4bFF0sBPv3UL3v1ijcOSbFwYZQ8Axx8cHyxiDRAZdmFo5JoBlqkMOrGUYNPP/UpXYAttoARI+KNpwbTpkHnzj5+4gnYf/9445GEUaN8ByOAtdaCsaqalMpRKTPQqfYGbijxc4pIA5K6Vm7JkvjiKFsbbxyNR44s+x9S6gYq2h26jJx+ejT+17/ii0OkgSp1Aj0QqLGq0cwON7N/lCAeESkzt9wSjV9+Ob44yto550TjMl9xedttftmtW3q7YYnZ669H4+23jy8OkQaq1An0KcAueRw3ABhc5FhEpAylTrDed198cZS11D5/V1wRXxx5mDTJL/v1izcOSfH559E4WV8jIgUp1z7QTcmvW4eIVKABA/zy4YfjjaNspRaKf/45zJ4dXyzVmD49KtE+/vh4Y5EURx0VjZ99Nr44RBqwck2g1wCKUvQtIuXvzDOj8ZdfxhdHWUudnn/qqfjiqMZDD0Xj5Ho1KQOpjbn1ixGplWbFfgIzOyPjpvWz3JYaz/rA9sAbxYxLRMrX1ltH42HDYN1144ulbO21VzQ+5hg4+uj4YskhdUt27UBYJiZMiMabb67CdJFaKseNVAxYCOwVQnitmLGVgtrYidTOZpvBxx/7WO3scujYEWbM8PGCBdCyZbzxZEhWmvTv32BaVle+//0P9tnHx/fdV5ZvvETqqhRt7Io+Aw1cjyfNBpwBfA4MzXHsImAS8FwI4fsSxCYiZap37yiBXrAAWrWKN56ydP/9sPfePv7rX+HKK+ONJ8WCBdF4hx3ii0MypNZHHXpofHGINHAVu5GKmR2Md/LYCGgBfAP8B7ghhFBQ41Qz6wScDewF9AKaAz8D7wI3hRByzq1oBlqkdn79FVZaycdPPx1NmkmK1K29e/SA8eNjDSfVF1/A+uv7ePJkWHXVeOORBO1UJI1AJW6k0g44udhPYmY3Ao8AWwPvAy8AqwNXA6+aWd6fc5pZL2AUcC6wKvA68BQwEzgQeNPM/liv34CI0LlzVJ754ovxxlK2zKB7dx9PmABTpsQbT4rUVtVdusQXh6RYtCga9+8fXxwiFaCkCXQIYW4IYVHNR9aeme0HnAbMBvqFEPYIIRwMrIUnwv2Bywo45Q144vw/oEcIYe8QwqEhhA2A3yWOudrMutXbNyEiAOy+u18mN+OQLO64Ixo/80x8cWRIthpu0iR90lNiNGRINP7Pf+KLQ6QCFLWEw8w2SwxHhxAWpVzPSwjho1o85wfA5sCFIYSrMu7bFhgGLAC6hBBqbJ5qZrOAtngy/mGW+8cAvYEDQghPZ7lfJRwitfTII3DYYT7+9lvo1SveeMpSVRU0bRpdL4OP5efMgXbtfPzgg3D44fHGIwmp72SqqvTORipWJSwiHAlUAesBYxPX8/3rHigwvsQs8BaJxz6UeX8I4R0zmwisBuyJl3nUZAGeQNfkl5oPEZFCDBwYjd95Rwl0Vk2a+A9m3Di/vmgRtGgRa0jPPx+N1YKwDPXsqeRZpI6KXcLxEfAxMD/ler5fH9fi+TZNXE4LIUzIcczIjGNr8gLeQeTPZtY69Q4zOwkvDfkMX1AoIvVoxRWjhYRnnx1vLGXtgQei8WWFVKgVx+OPR+PUrdklRqNGReM/atmOSF0VdQY6hLBFddeLYI3EZXUt8CbiCfEa1RyT6mxgXbwDx/dm9h4wD9/wZR28Nvr/QghVtYpYRKq1zz5w111ltT6u/Gy5ZTS+996Ck+g5c7xmeehQ2HRT2GMPaFbLV4cQ4LHHfLzNNproLBvJPdUB1sj35U9EcinXrbxrK1F1x9xqjpmTuMyrIDmE8DOwE94CrxNe+nEQnlRPwrtyqHxDpEjOSNm3dGiuDvKNXZMmsNZaPp44EebNy/uhr73m9cpbbQV//rO/YWne3BPfkSNrfnymH3+MxnvsUfjjpUgmTYrGe+4ZXxwiFaLSEuh6Z2brAJ8Ag4Df4+3wOgA7AlPwjWKeM9M8i0gxpNbQ/vOf8cVR9m6+ORrn2ffv0kth551z39+3b9QJJV+p7evOO6+wx0oR/fnPfrnaarX/eEFEloktgTazFc1sPTPbLNdXLU6b7KpR3aK/FRKXNa7KNLOmwH/xzVNODCHcEUL4MYQwJ7F5ykDgJ2BX4JhaxCsiNWjSJOrE8dRT8cZS1gYMiMapu83lcMstUU5VnaFDfTY63+YeDz4YjZWnlYmFC6Nx797xxSFSQUr+583M9gIuBTap4dCCu3AA4xOXq1dzzOqJc4+v5pikLfFSjQXAk5l3hhBmmNkLwPHALsC9uU50wQUX0CKxMn7gwIEMTG0vICLV6t8fHn7YxxMnwurV/Q9vrJo1g7ZtYe5c35EwhJwFyCNGwCmnpN82cyYkO23OmgXeASrSt2/NJR3ffReNzz+/sPCliCZPjsb6xUiFGjp0KEMTdX6LFhV1yxGg9Ft574vP6DbBF+JNIpo1Xk4IoW+B5++OLxIMQK9snTjMbALexu6IEEK1bezM7DDgQbyrx0o5jrke+CPwQghhryz3qw+0SB2lJnT/+x8MGhRvPGXr1lth8GAfv/BC1vqLRYugZcZerAsWLH8bwAEHwJMpUwfrrw+ffpredjrVaafBTTf5eNQo2GCDWnwPUv8uugiuuMLHixZ5kbtIBavErbwvxjtgXAR0DiGsE0Lom+ur0JOHEH4AkkuNj8i838z64zPQC4HnM+/P4ofEZUczWzPHMVviCft3Oe4XkTpq3z5qh3bPPbGGUt5OOCEa59hpLnPmuaoqe/IM8MQTcOed0fXPP4dzz81+7JIlUfIMSp7LSjJ5BiXPIvWk1An0+sAHIYQrQwgLazy6dq7Ek/TzzGxZr2cz6wzciie7N6XuQmhmg83sSzO7J+Nc7+JJtAH/MrOVUh5jZnYesHXipuU2bhGR+pPcRCW1na1kaNUKunTx8QMPwNKlaXdPnpyeEM+YUXObuRNPTP/U/7rr/FOATBdeGI1T21JLGeje3S8z63JEpNZKnUDPBMYV8wkS22n/HV8s+J6ZPW9mjwFf4wn828AlGQ9bCVgb+E3GuZbgiwPnAtsD35jZUDN7HN9Z8Uo8Ib8ihPBO8b4rETn9dL8cO9ZLOiSHyy+PxsOHLxuGAN26RXf9/e/551NXXglHHx1d32cfuP766Pqvv8I110TXjzyywJileKqq4IfEh6m33BJvLCIVpNQJ9DBgo2I/SQjhT8ChwHB8hngPvDb6XGDnHLPfgSzbjIcQXgc2BG7BZ6O3xVvatcLruXcNIWQm5CJSzzZN2Ts02wyoJBxySDS+8cZlw9Gj0w9Llkrn696MJdJnngm77updN1ZKWSFywQWFnVeK7NFHo/Eqq8QXh0iFKfUiwo3wpPa8EMLNNR1fCbSIUKT+tGvnu+btvDO88krc0ZSx1LqMxN/4Pn3g66/9pp9+iio9CrF4MSSaCeU0bx60bl34uaVIrroqqsGp7S9epIGpuEWEIYTP8Nnb88zsFTM7w8wOMrMDsn2VMjYRKX8nnuiXr75a0GZ7jc/FF0fjb79l1Kgoed5ww9rnUM2b+2LBlVfOfv+77yp5Lju/JDbK7d1bybNIPSrpDDSAmZ2E1w53qunYEEKOZkkNh2agRerPu+/CNtv4eORI2HzzeOMpW1OnLvu4Puy3H02einrRjR0b7fpdF5dfnp6nv/giqL19mQnBdyICOPBAePzxeOMRKZFSzECXdCMVMzsSuD1xdRy+sG9OKWMQkYZr6609H6iq8tpbJdA5pBQlW8r2jRttVD/JM3hr4Ysu8hlp7ThYppKzzwBr5urEKiK1Ueo/e2cDVcBRIYSHS/zcIlIBWrXy8o1kSYJkYeatMxIr+jbkM0axEa+/Xv9PpeS5jE2aFI3/+Mf44hCpQKXuwtEHGKbkWURqa8gQv/zkk2Xr4ySbww5bNjyIx1lhBehUY+GcVJRhw6Jx167xxSFSgUrdhWMy8HoIYbldAiuVaqBF6teXX8J66/n4rbdgu+3ijadchQDWJOrGMf67QM+e8cUjMcjSjUWkMai4LhzAy0A/s5r2vhIRyW7ddWGddXz8wQfxxlIs06b5rtxbbOFtnX/+ufBzXH01PMPey6737DC9HiOUBkX9n0XqXakT6AuBFYGrzazUzy0iFaJvX7/85JN446hvCxdC065GHhoAACAASURBVKbQuTPcfTd8+CE89ph3HzPz6/mYPNlb/x7DfdGNV11VnKClfLVr55d33x1vHCIVqNQlHGfgddAn4Vthvwx8jy8sXE4I4fpstzckKuEQqX+33AKnnAKrrw4TJqR/Ut1QTZvmiXM+xozxjVFySfvknsSVZs18JxRpHFJrnT791FuwiDQSFdfGDvgbvl22AWsnvrJl8Ja4vcEn0CJS/3bZxS8nToSPPmr47eyWLs0/eQZYe22fVDzuuOXv23//9OsLTzublv+41vvN/fgjdOtWp1ilgbg5ZbPf3/wmvjhEKlSpE+jryZ4wi4jkrU8fWG0179L10EMNP4Hed9/066uvDuPGRS3ihg2D7bdPP+b44/3r5Zf9DcXcudCzZ3rr39deg5adjoR/XOs3PPqo2pk1Fq1aReMVV4wvDpEKVfKdCBsblXCIFMfWW8N773k9dENeTDh6tG+vnXT22XDNNdmPvfJKuPDC/M67776wbA8VdWNofDp1gunT4eST4bbb4o5GpKQqsQuHiEi9OOssv/ziC5g9O95Yamvp0vTkefDg3Mkz+L4okyfXfN7NN4cnn0y5YYcdonE+J5CG7eefPXkGX5UqIvWubBJoM+tiZjubWe+4YxGR8rfbbl7iMHcujBwZdzS1k7LLNgD/+EfNj1l1VZ9EvuOO7PeffTaMGJGxsPKxx6LxddcVHKc0MN99F42TCwZEpF6VNIE2s4Fmdp+ZbZ5x+2C8G8dLwBgzy+NlREQas3bton7Q770Xbyy1ddBB0fidd6BJAX+RTzrJE+lx4+CFF3xr819+8Rns5bqSrLxyNL7uOpVxVLoff4zG++0XXxwiFazUM9DHA4cA3yRvSMw434gvaPwWWAwMNrPdSxybiDQwW27pl/feG28ctfHaa9F4//1hm21qd5411oDdd4fevWvo5HHTTdF49OjaPZk0DMnfddu28cYhUsFKnUBvAXwaQpiZcttRQFPgjBBCH2BLvC/070ocm4g0MCed5JdjxsDUqfHGUqidd47GJVnjddRR0fiAA0rwhBKb11/3yzXXjDcOkQpW6gR6JWBSxm07AvOB2wFCCJ8CwwF1fReRam2ySbRG6u23442lEKlbcw8Y4DsNFl1qK7Nvvsl9nDRsqeU5qn8WKZpSJ9Bt8BINABLbeW8BfBBCWJBy3ESga4ljE5EGpmVL2HhjH7/0UryxFOKcc6LxrbeW8InvS9na+557SvjEUjITJ0bj44+PLw6RClfqBHoqkPqZUj88qR6ecVwrYF6pghKRhmvQIL/87LN44yhEMo9dYQXfVbBkDjssGiu5qkynnhqNe/SILw6RClfqBPo9YDMzG2RmzYFz8J0JX804bm3gx8wHi4hk6tvXL0eMSN+Fr1yNHBl9yj5kSImfvHlzOPro6Pr335c4ACm6xYujcbt28cUhUuFKnUD/DV8g+DQ+w7wf8HkIYdl6dDPrCqwHfFji2ESkAdptN2jf3vOGN96IO5qa3X9/NE6dEC6Ziy6Kxpn7g0vDl/xPkNxpSESKoqQJdAjhXeAAPDn+AXgc2CvjsGPwJPuNUsYmIg1Tixaw2WY+Lvey3qqqaLOUffaBlVaKIYg+faBrYonJhAlaUFhJJkyA+fN93LJlvLGIVLiS70QYQvhfCKFfCKFnCOGQEMLEjPuvDiE0DyE0wM6uIhKHTp38cuLE6o+L2/jx0Xj//WMLAx5/PBoPGBBfHFK/xoyJxttuG18cIo1A2WzlLSJSW8cd55effZZeAlpuLrssGh97bHxxsPXW0XjiRPjoo/hikfrz9dfReHftRSZSTEqgRaTB69cvGqd2ais3U6b4ZevWWbbbLiWz9ILxzTfX9t6V4JRT/LJnz5j/gYlUvpIn0GbWxcyuNbOPzexnM5uV42tmzWcTEUnfiOT55+OLoyYvvOCXF1wQbxwA7LADNEl5CdCMZcOW+gaoW7f44hBpJEqaQJvZmsCnwBnAxvjOhCvk+FL/HRHJ2+GH++W0afHGkcvwlG73O+4YWxjpfvopGr/0EtxwQ3yxSN2MGxeNr7givjhEGolSz0BfAawCDAN2AbrjiXKuLxGRvOyV6Ofzzjswd268sWQzenQ03mqr+OJIs/LK6RtvnHGGz0w3hIbaku6QQ6Jxsjm6iBSNhRLWvZnZVGAB0CeEML9kTxwjM2sPzJw5cybt27ePOxyRijV9etSN4403PA8sJ/vuC88845dPPRV3NClC8B/cjBnpt3foAN99Bx07xhOXFCa15ln17NLIzZo1iw4dOgB0CCHMKsZzlHoGegXg/caSPItI6XTsCBtv7OP33os3lkyLFkX1z3vuGW8syzHzdx9rrZV++8yZnlib+faJUr7mp7yknnFGfHGINCKlTqDHA+ruLiJFkezO9uab8caRacKEqL3eoEHxxpLTmDHwf/+X/b6+fb3cY+HC0sYk+Un9SCO1RaGIFE2pE+gHge3NTJ8Jiki922knv3z3Xd/1r1ykrulKbgJYdszg9tt9YeFJJy1//y+/QKtWsGRJ6WOT6qW2JCybFaoila3UCfTVwGfAM4mOHCIi9SbZD3rGDHj//XhjSZW6v0XZt+ft0gXuuMPraLNN5cey/7jkFIL/vsD3tdfvR6QkSp1APw7MB7YFvjCzz8zsWTN7JsvX0yWOTUQauB49ovFDD8UXR6ZFi/zyL3+JNYzCbb+9J2jXXhvdNnMmHHpofDFJuu+/j8Y77xxfHCKNTKm7cBTyoWoIITQtWjAloi4cIqW1337w9NOwxx7lsanKzJk+KbhkCbz8MuyyS9wR1dIDD8DRR0fXR470HQwlXr17w7ff+njSJOjePd54RMpAKbpwNCvGSauxd4mfT0QamYMP9gR6xAifPI27ZOLttz15btmyga/vOuoor48++2y/vsUWsGCBf2MSn2TyDEqeRUqopAl0COG5Uj2XmR0MDAY2AloA3wD/AW4IIeS9CqaAWfNjQggPFByoiNSrLbf0y19+gfHjYY01Yg2H777zyz59oG3beGOps7POgltvjb6pc8+FG2+MN6bG7OWXo/FBB8UXh0gjVOoZ6JIwsxuB04DFwGvAHGAAvohxkJntFkLItx/TPdXc95vEeauAMmucJdI4rbmm94SePh0++CD+BPqTT/xynXXijaPejBwJnTv7+O9/h2uu8cVrUnoXXxyNTzklvjhEGqFSLyIsOjPbD0+eZwP9Qgh7hBAOBtYCRgH9gcvyPV8I4YRcX8CYxGEvhxAm1vO3IiK1YBZ14yiHThzDh/tl2WzfXVedOsH550fXr7oqvlgaswUL0v+Bb7ddfLGINEKxJNBmtq6ZXWRm95vZ0/XcheMCIABDQgifJm8MIUwD/gAYcIqZtavj99ASODzxXP+uy7lEpH4lE+gPPog3jlmz4MsvfbzNNvHGUq8uS5mD+POfYc6c+GJprC66KBr/9a/QpOLmw0TKWkm7cACY2V+Ai/BE1vAENLnMJxmMUYsuHGbWDZiUOE+vEMKELMdMAFYDjgghPFKb7yFxniOB+4FfgW4hhMU5jlMXDpESe+453/GvdWvvgtG8eTxx/H979x0nV131cfxzUiGEUBJaINIJPYRIjxhq6KARHwSVKtIFFEF8EHgQEFSaggWEICpSRIoCQSAJvYceIICB0EsghYTU8/xx7mVmJzOzM7szc2d3v+/X677unbntzNzdmTO/+ysPPQTbbBPLM2ZA377ZxFEXl1+eG7nw4IPhyiuzjacrWbgQuud9Pc6eHYPciAjQmF44GvqT1cz2Bn4GfAT8iKifDDAKOIUYZMWA84G92nCKocl8arHkOfFEwbZtdQiRqF9TKnkWkWxsvnlU5Zg9O1eFIgt//3vMBw3qZMkzRNKcuuqq7OLoin7/+5aPlTyLNFyj7/kcSTS429HdLwSmALj7P939fGAYcCFRh3lyG46fNhd6s8w2U4gkvc1Ni8xsVWBE8lDFLiJNZrnlYMiQWH7kkezimDw55p3y5lOPHvCDH+Qeqy50Y8ycCUcfnXt8772ltxWRuml0Ar0p8Ji7P19spbsvBH5MVIs4rdg2rUjrNX9WZpu0sl57vtIOIZLwx0u9FhHJVloP+oEHsovhuedifsIJ2cVQV7/+dW75Jz+Jjrelvg48sOXjESMyCUOkq2t0Ar0UkF+1Yi6AmX3RO6q7LwAeArZtbGiVMTMDDiSqb6j0WaRJbZt8gowdmxtKu5FmzMiVQG+0UePP3xDdu7cc1jvL+jJdwcsvw0035R7feWf2IwWJdFGNTqA/omXJ78fJfNWC7RYDlm7D8Wck83LDFaQ1EdtaqXxHov/n2cC1bTyGiNTZyJEx/+yzXElwI730Um55/fUbf/6G+dWvcsujRmUXR2e3cOGinYmnf+Qi0nCNHkjlDVomy88QVSH2Bc4EMLP+wFdpWVJdqcnJfFCZbQYRpceTy2xTzqHJ/EZ3n1F2yzynnnoqvZLBBkaOHMlIffCJ1NWAATGoymuvRXd2w4Y19vyvvhrzgQM7YQPCfKusAhtvDM8+C++/H/0Tq1Fb7X3/+y0fv/tuNnGINKkxY8YwZswYAOY24LZjoxPoe4FTzGwVd38LuB34FDjNzFYjGv99i6jL/Mc2HH9CMu9vZquW6Injy8n8qWoPbmbLAHvThuob55xzjrqxE2mwzTbLJdBHHtnYc7/+eszXWKOx583En/4UbzbAOefA//1ftvF0Ni++CFdckXt83HGw4orZxSPShPILJ6dPn86ll15a1/M1ugrH9cANxKiAJCW4RwALiHrFpwFrAS9SxWiBKXd/G3g8ebh/4XozG06UQM8hkvdqfRvoDbzm7ve1YX8RaaAsB1R57bWYZz2UeEPkF++fdZYaE9bStGmwwQYtn7vwwmxiEZEvNDSBdvdn3f1b7j4277nrgfWBk4Bzge8Cw6qpHlHgHKJayClm9kVfz0nVkMuI0uPf5B/fzI42s4lmNrqVYx+MRh4U6TDSBHrixGjU10hp93kbb9zY82bCrGU3duPHZxdLZ7PJJi0fT5yoUQdFmkBT/Be6+2vu/mt3/6m7/8Xd21x5xd1vAS4mGgs+Yma3m9kNwCRgA+ABYjCXfAOAwUTjwKKSZHwTorT86rbGJyKNM3RodBThDk8+2bjzzpsHr7wSy2nNhk7vu9/NLX/rW9nF0ZncemuuKxeIetCFDQlFJBONHolwupnVvZ8jdz8B+B+iO7ytgF2JAVROBnZw9znFdiM3lHgxaenzne7+Xm0jFpF66NMnl288+2zjzvvGG7BgQSyvtVbjzpuplVaC/v1j+b33VI2jvd59F/beu+Vzl12WTSwisohGl0B3A/7biBO5+43uvp27L+Pufd19iLv/yt3nF9n2THfv7u47lDnecck2bRliXEQykvbBPGFC+e1q6ZlnYr744pFXdhlX592cy2/0JtUbOLDl408/VdUNkSbS6P/G14D+DT6niHRhaT3oRg7pnZ5r+PAulvPsumtu+bS2DCYrANxyS8vHDz4ISy2VTSwiUlSjP9qvBbY1s5J1jUVEamnrrWP+0kvwySeNOWfaA0eXq67arVtuZML334c338w2no5o/nzYZ5/c4z32yP0Ri0jTaHQC/SuiEd89ZqaqECJSd5tsAj17xnKjGhKmoxB2uQQa4Pjjc8vjxmUWRod15pktH19/fTZxiEhZjU6gnwJWAdYE/mlmn5vZJDN7tsj0TINjE5FOqHfvXFdyjz5a//PNmweTJsXyeuvV/3xNZ8stc8sHHphdHB3RzJnw85/nHt96a1SkF5Gm0+iRCDfMWzagF5FMF6Mm3CJSE1ttFaXPDz9c/3O9/HLchQdYf/36n68p7bEH/OtfsTx/PvRo9FdNB3XCCbnlxRaDPffMLhYRKavRn2obNfh8IiJfNCRsRE8cL7wQ8+WWgxVWqP/5mtLFF+cS6J/9LIb3ltbl91zy8svZxSEirWpoAu3uLzTyfCIiAIMHx/ydd+Cjj2DAgPqdK8170nN2Sfnjl99/f3ZxdCTXXJNb3mwz+JLa2os0s7rWgTaz183svHqeQ0SkNZtsAr16xfLjj9f3XEqgiaG9Dzgglh94AGbNyjaeZufeciTHtPReRJpWvRsRrgYsV+dziIiU1atXDOsNjUugu2QPHPkOOii3fPvtmYXRIUycmFvefHNYfvnsYhGRinSlLv5FpAvbbLOY1zuBfvXVmK+zTn3P0/RGjMgt33hjZmF0CGedlVv+4x+zi0NEKqYEWkS6hPwE2uvUx8+0aTEBrLpqfc7RYfTokXsTrrsu21ia3d//HvPFFoMhQ7KNRUQqogRaRLqENIF+/3146636nOONN3LLXT6BBjj00Nzy9OnZxdHMHnggt3z22dnFISJVaUQC3dfMvtSWqQGxiUgXMXgw9O0by088UZ9zpEN4L710TF3eD3+YW7744uziaGa//nVu+cgjs4tDRKrSiG7sRiVTtZzG91MtIp1Ut24wbBiMHx/VOL72tdqfo0sP4V1Mnz655fyGchJmzYKbb47lgQM16qBIB9KIEmhr46TqJSJSU/VuSJgm0F26C7tCp58e82uvzTaOZnTffbnlP/whuzhEpGqNKOG9ETipAecRESkrHZHwkUdg3jzo2bO2x1cJdBFbbplbfuEF2GCD7GJpNqNH55Z32SWzMESkeo1IoGe6+xutbyYiUl9f/WrMZ86EF1+sbYcH7uoDuqj87uweeUQJdMo91zvJkCHRa4mIdBiqJiEiXcbyy8Mqq8TyU0/V9tjvv5/rwk4JdJ7FFoNtt43lww7LNpZm8uGHueX9988uDhFpEyXQItKlbLppzJ98srbHTatvdO8Oa6xR22N3eGutlVtesCC7OJrJqafmlo8/Prs4RKRNlECLSJcybFjM65VAr7lmDB0uec44I7f89NOZhdFUpkzJLesPRqTDqXcC/SbwUZ3PISJSsTSBfuYZmD+/dsdV/ecy0nozABddlF0czWLePLjrrli+4IJsYxGRNqlrqwV3X62exxcRqVaaQM+eHQ0JN964NsdVDxxlmOWW33wzuziaxR135JbTOkUi0qGoCoeIdCkrrgirrRbL999fu+OqD+hWXHllzO+7L0pgu7KHH84tpw0sRaRDUQItIl3ONtvE/JFHanO82bPhjaSzTpVAl5AW/QOMGZNdHFlzh1/8IpYPOKBl6byIdBhKoEWky0lHJKxVV3aTJkVeBCqBLmmjjXLLXbkaxwcf5JbTP0QR6XCUQItIl5MWhr74Irz7bvuPl1bfWG456N+//cfrlMxyFc6PPjrbWLL0u9/llo84Irs4RKRdlECLSJez5Zaw+OKxXItSaNV/rlB+i81adoHSkVx/fcwHDIDevbONRUTaTAm0iHQ5PXrkahTUolti9cBRodNPzy3XuiPujmLixJjvuWe2cYhIuyiBFpEuaejQmE+Y0P5jqQ/oCq25Zm753HOziyMr+d2+HHxwdnGISLspgRaRLqlWCfTChSqBrlh+jxPpm9aVPPRQbjn9AxSRDqmuCbSZLWjH1EUryIlII6T5y+uvw9SpbT/O22/DrFmxrAS6ApddFvO02L4rOeWUmO+0E/Ttm20sItIu9S6BtnZMKh0XkbrZZBPo0yeWx49v+3HSgtRevXIDtEgZ+S0ta1F/pqN4//3c8le+kl0cIlITdU1S3b1b4QRcAHwOXAxsCiyTTEOBi4DZwAXJtiIiddGrV/TGAe0bUCUtSF17bejevf1xdXr5fR93pYaEd9+dWz722OziEJGaaGiSamYHA8cDu7v7Ce7+tLtPS6Zn3P1EYHfgeDM7tJGxiUjX8+Uvx7w9eZzqP1dpySVzSfSZZ2YbSyOddFLMhw6FpZfONhYRabdGl/IeBTzo7mNLbeDu44AHgCMbFZSIdE35CXQ6kmC1lEC3wYorxvytt9r+xnck7rkRe/SHItIpNDqBXheYUsF2bwMakkBE6iodkfDTT6MxYVtoEJU2OPnk3PI772QXR6NcfXVu+Wc/yy4OEamZRifQ84GNKthuw2RbEZG6WX11WGaZWH7iier3nzEjeuEAFSxWZYstcstdoT/oa6/NLa+zTnZxiEjNNDqBfgTY0MyOK7WBmR1LJNkPNywqEemSzGDzzWP5wQer3z+/K2OVQFehR4/c8rPPZhdHI8yaBXfdFcunnQbd1D5epDNo9H/y/wELgQvN7AEzO8rMdk2mI83sAaInjvnAz9tzIjPb18zGmdlUM5tpZk+b2Ulm1qP1vYsez8zsQDO728w+MLPPzewtM7vLzI5oT6wikp3hw2Pelp440lLrNdeEfv1qF1OXcOKJMZ88OdMw6u7Pf84tf/3r2cUhIjXVpmSyrdz9YTPbH7gC2BrYqmATA2YC33P3hwr3r5SZXQQcB8wD7k2OuT1wHrCHme3s7nOqOF4/4DbgK8A04CHgU2BlYBiwNPD7tsYrItnZKvkUmjABpk+vLhF+/vmYb7JJ7ePq9HbYAS64AKZMiXrQAwdmHVF9nH12zDffXH8oIp1Iw+8lufsNwDrAacA9wMvJdC/wM2Cwu1/X1uOb2T5E8jwD2Nzdd3X3fYG1geeA4cBZVR72lmS/3wEru/vu7n6Au48AVgBUAi3SQW29NSy2GMyfD2NL9g9UXJpAb7hh7ePq9NJOuAHuvTe7OOrp8cejpxGAUaOyjUVEaiqTylju/r67n+3uO7v7+sm0k7v/3N3fbefhTwUcONfdn8k751SiGz0DjjGzJSs5mJkdAnwVuNPdj3b3WQWvZb67P9XOmEUkI4svniuFrqYah7sS6HZZdtlcEn3TTdnGUi8HHJBbPuSQ7OIQkZrrVK0ZzGwgkPTsyrWF6939QaIbvd7AbhUe9jgiIf9lLWIUkeaz6aYxr2ZAlffeg6lTY3mDDWofU5eQdsR9553ZxlEPEyfCpEmxvNpqMGBApuGISG1lkkCbWb+kAeFfzGyMmf04b906ZrazmS3WhkMPTeZT3f2NEts8UbBtuTiXBzYGFgAPm9kaZnaKmf3OzH5pZt8ws55tiFNEmsjWW8f8wQdh3rzK9nnhhZj36gVrrVWfuDq9tAuU2bNzv0Y6i/XXzy3/61/ZxSEiddHwBNrMdgZeB34D7A/sSAywkhoM3AHs1YbDr57M3yyzzRSiGsfqZbZJbZzMPwa+B0wEzgYOB04ErgcmmlklfVuLSJPadtuYz5oFT1VYIeu552K+7rrQUz+j2+ab38wtd6b+oK+/Pre87rq6RSHSCTU0gTaz9YB/AksRDfL+h0hm840BZgF7t+EUab3mz8psMzOZV9LWvn/e/BIi9g2T82xN9Gu9BnCHmS1TdbQi0hQGDMjlOPfcU9k+Dyc91Q9t9V6WlNS7d255woTs4qiladPgf/4n9/i227KLRUTqptEl0KcCiwH/4+7HJD1ytODuc4GngSENjq2YNLnvDjzo7vu5+0R3n+XujwI7A+8DKxENFEWkg9p555inY160Jq0vvVVhZ5xSnZ/+NOaV/nJpdmmFeoA991T9HpFOqtEJ9HbAM+7eWpPrt4iktFozkvkSZbbpm8ynV3E8gD8WrnT3mcBfiER7x0oCFJHmlCbQDz4YQ3SX8/778PrrsZyfL0kb7Jj30VlNK85m9OSTuT8MgOva3COriDS5hg6kAiwHPFDBdj0onwSXMjmZDyqzzSCiV43JZbZJvV5iudg2ZRP+U089lV69egEwcuRIRo4cWcHpRaRRtt02ahTMmQPjxkXhYSn53RZvpBYQ7TNsWG75scdaPu5I3HO9igCMGRN9JIpIQ4wZM4YxY8YAMHfu3Lqfr9EJ9DRi9L7WrAF80Ibjp5Xo+pvZqiV64kg/4SppKvQKUQrdFyjVB1H6/MwS6wE455xz6KexfkWaVp8+8JWvwN13RzWOcgl0OoT3CivEICzSDksuGUnzk0/CUUfBkUdmHVHb/DKvp9N1183d0hCRhsgvnJw+fTqXXnppXc/X6CocTwHDzOxLpTYwsw2J+s+PVntwd38beDx5uH+RYw8nSqDnALdXcLwFwM2Ur6KxE1GiXXW8ItJc0pwnKcQo6bHHYn7YYfWNp8vYeOPc8qxZpbdrVvPnw8kn5x4/UMmNVhHpyBqdQF9BNCK81sxWLFxpZgOSbSyZt8U5yf6nmNkX7ePNrD9wGZHs/sbdZ+StO9rMJprZ6BLHmwd8z8x2L4j3JGKI7wXJsUWkA0trVk2aBP/9b/Ft5s3LVdXdYovGxNXp/fznueVbbskujrbK747vl7+E/v1LbysinUJDE2h3vxG4AdgKeM3M0vbu25jZrUR94s2Bv7l7K2VAJc9xC3AxUe3iETO73cxuACYBGxB1sH9WsNsAov/pRUrG3f1log/o7sBtZvaYmV1vZi8C5wHzgSPc/YW2xCsizWOjjaJaBpTujeP552PcD1ACXTMDB+aWzz8/uzjaYvZs+Oc/c49PPDG7WESkYbIYiXB/IO0xP60WsTawB9AL+DVwUHtO4O4nEH1MP0Qk67sSA6icDOzg7nOK7ZZMxY73Z2BL4EaiCsheRF/W1wFbu/uV7YlXRJqDWevVOO6/P+arrQbLL9+QsLqGFZObkk8/HQ3yOoq//jW3/Le/QbdMBvgVkQYzz+iDKhl4ZDuiwWA3IsG9x93b0niwaZlZP2DatGnT1IhQpAO49lrYf39YYgn44INoXJhviy2iDvQRR8DvfpdNjJ3S+PEwYkQs/+c/Lbu3a1YLF0L37rnH8+e3fCwimZg+fTpLLbUUwFLuXkm3xVVrdC8cX3D3T4DW+oMWEWmoPfaInjU++wxuuAEOPDC37qWXcg0I85+XGsgf0vGWWzpGAv3ss7nlCy5Q8izShehek4hIniWXhO23j+WDDmpZm+DPf475Ouuo/nPN9euXa4z3299G6W6zO/ro3PIxx2QXh4g0XF0TaDP7UnumesYmIlJKfi6Utg9zzyXQBx4Y9aWlxvIHInn++eziqMT8+fDQS4KurgAAIABJREFUQ7G8yy7Qs2e28YhIQ9W1DrSZLaREw7wKuLtnVsWkVlQHWqRjWm+9qLIB8PnncMopcNFF8fi112CNNbKLrdNyzzXCGz4812KzGV1+ORx+eCw//zxssEG28YjIFxpRB7reCfRk2p5A4+6r1y6abCiBFumY7rgDdttt0efXXhteeaXx8XQZ+UX7zdwbR58+uf4MFyxQ7xsiTaTDNyJ099XqeXwRkXrZdVfo0SPu1Oe7+eZs4ukyrrgiN8TjnXdG9YhmM316Lnk+91wlzyJdkP7rRURKmDmz5eO//Q3WXz+bWLqM3fMGfM0fHruZPPxwblndsYh0SR2+jrGISL307h21CObOjULGHvrErL8VV4RlloFPPolu4ubNa74GevvvH/M114SVVso2FhHJhEqgRURa0auXkueGOuus3PJTT2UXRylp3exmrF4iIg3R8ATazHqa2Q/N7BEz+8TMFpSY5rd+NBER6XSOOiq3fPrp2cVRzNNPR+k4wJFHZhuLiGSmoWUqZtYbuAfYCmitF1X1sioi0hWZRf2ZOXNgzJjo5aJZRvm7666YL7EEDB6cbSwikplGl0D/ANgauAsYDPyZ6OauN7AhcB4wBzjL3VW9RESkq0oTVYgx1ZvF/fdHMr///qrXI9KFNTpJ3ReYAezn7pNI+oh293nu/qK7/wT4JvC/ZvaNBscmIiLNYujQ3PLxx2cXR77PP4/RBxcsiIFeRKTLanQCvQ7wqLtPSx47gJl9cW/O3W8DJgDHNjg2ERFpFksuCZttFsvvvw8zZmQbD8C4cTB1avQKMnJk1tGISIYanUD3BD7Me5z0RE/hEH0vAxs1JCIREWlOJ52UWx4zJrs4Uo8/HvOhQ2GFFbKNRUQy1egE+j0gv9PMd5P5egXbDQSapMWIiIhkYt99c8uHHppdHKkbb4z5FltkG4eIZK7RCfREYK28xw8RvW382My6AZjZV4GvEKXQIiLSlVnSIdP06bn+l7MwbVoM7AKw337ZxSEiTaHRCfQYYBUz2zx5PA54EdgTeNvMngT+QyTVlzU4NhERaTZjx+aWb7kluzieeSbm3brBJptkF4eINIVGJ9B/A74DTANw94XAPsDzwArAUCJ5vsTdRzc4NhERaTabbppbzk+mG+2OO2I+ZAj06ZNdHCLSFBqaQLv7R+7+V3d/Oe+5V919CFEPehtgRXc/oZFxiYhIk1pySdh++1i+5JLoQi4LaQl0GouIdGlNM1iJu7/s7g+7+8dZxyIiIk1kp51yy2+80fjzz52b64FjI3UQJSJNlECLiIgUld+d3a9/3fjzjxsHH30Uy9tu2/jzi0jTaWgCbWbHmNkCM9uzzDZ7Jtt8v5GxiYhIk+qe16vpZRm0L09LnzfeGFZfvfHnF5Gm0+gS6L2JgVT+XWab24GPgK81JCIREWl+Rx+dW54zp7HnvvjimK+9dmPPKyJNq9EJ9LrA80nvG0W5+wLgORYdXEVERLqq/IFUrriicedduBA+TAbQHTKkcecVkabW6AR6OWI0wta8Byxf51hERKSjWH/93PLddzfuvK+9llv+9rcbd14RaWqNTqBnEMN0t2YgMKvOsYiISEfRuzccfngs33wzzJvXmPOmda7NYLXVGnNOEWl6jU6gnwG2NrNBpTZI1m1NVOMQEREJI0fmll98sTHnfDkZtmDTTXPDiotIl5fFSIS9gJvMbMXClclz/wB6JtuKiIiEr389t5w27KunOXNyIxAef3z9zyciHUaPBp/vauBgYsTB18zs38BLybp1gd2APsDDwJUNjk1ERDqKf/2r/ud4+OHc8jbb1P98ItJhNHoo7wXA7sA/gcWBbwA/TaZvEMnzLcDu7j6/kbGJiEgHcOKJMf/ww/oP6532/wzq/1lEWjB3z+bEZhsDuwCrJk+9Cdzp7s9kElCdmFk/YNq0adPo169f1uGIiHRsr76a64/5iitadm9Xa2md5+98B/785/qdR0Rqavr06Sy11FIAS7n79HqcI7OhvN39WXc/392PTqbzOlvy3BGsthp069ZyWmwxWHVV2G8/eOCBrCNsv6uvzr223r1zI/IWM3cu9O+f2/6ccxoXZ7duLQdcE5Ei8kuCH3mkfufJ/6DYbbf6nacj62pfIOWmNdao/tgjRsS+991X87Cl/jJLoKU5mMU0fDgcdFBMu+0G7nD99fDVr8JFF2UdZW2Ywfz5cM01pbe56Sb45JPc+1IrBx0Un5MqxBJpp+7d4Qc/iOUrrqhfd3aXXppbzm+8KDld6Qukb9/cayw27btvy+3TxPuQQ0ofs9ZfNNJQjW5E2IKZ9QB+AOwDDADeAq51dzUgbLDDDoPvfjf3eO5c+P734zPgxz+GPfaAtdbKLr5a2Hjj6PnqqqvghBOKb3PllfF5ttlmLas/tpc+J0VqaPjwXC8cEyfGP3etpR8AO+4IvXrV/vidSVf4AhkwIL4gRBJ1LYE2s6+b2QdmdnaRdd2AfwPnE71yDAZ2AC43s9H1jEta16sX/Pa3sMQS0U7nppuyjqj9llsO9toLXniheHI8ZQrcey9ssQWst14UoohIExo1Krd87rm1P/6cOfDvf8fyN79Z++N3dp3xC6Ra+gLp9OpdhWM7oD9wY5F13wN2Agy4FTiGSKZnA98xs53rHJu0YoklYPDgWJ48Ofd8a9W2zjwz1v/f/7V8/owzcs9PmRJtf770pfisLbzL9e670dh+/fUjjn79YPPN465qexreH3JIfK4VK0i48spYl8ZSrsR40qQoYFlrLVh8cVh66bhb+de/ttzujTfiNV99dRw7rcqRToXvUeof/4CvfAWWWiruHA4fnuuOttDEiXD66bHNKqtEPe8BA2CnneCGG4rvM358nH/77aNay3nnwYYbQp8+se+oUfDSS8X3Bfj00zjn0KFxbZZYIgoBzz4bZs8uvZ9ITZjFwCYAY8bU/vi33ppbzh+8RSrXGb9AKrXaahGTGYwe3fJDf/vti+/z9NNRVWi55aIe+QYbwAUXFN/2o4/gkktg992j7nWfPvFlsdlmcP758QOwmPyGNtV8yUC8b1dcEdevf/+IcY014Kij4K23KnxjOpd6V+HYAnjX3ScUWfd9wIG/u/sB6ZNm9hiRcH8HuKvO8UkrpidtV3v3zj1XSXWEYuvT/V55JRKv3r2ja1X3SNpS990H++wD06bF59DOO8fnwWOPwbHHRvev//pX2xrc7bILDBwIf/97VM3Lf11XXRWfQ/vtBw8+WPoYN9wABx4YMa27bnyGTZsGjz4ajfXHjo3PGchVm3vgAXjttXi9+XcyN9lk0eOfcQacdVZsu/vukcg+9BDsuWd85u29d8vtL7ggkv91140kduml4c03Ydw4uOeeiOtXvyr+WubNiyqLDz8M224b3zePPQb//GfsP2FCfEfle/HFeB/ffhtWWik+g3v2jP1OOy0Km8aNgyWXLP0eirTbvvvCU09Fo4VPPoFllqndsQ88MLdc+A8gletsXyCV+uY3o4HrAw/EB/7w4bl166676PZ33hkf5GutFfG++27s+6MfRXJamEiPGRMD+6yySuyz1VbRreOjj8Ipp8QPwLFj44O5mGq/ZGbOjHXjx8cH+7Bhkeg/9xz8/vfxpXj33TBkSLvetg7H3es2AVOAfxV5fgCwEFgAbFJk/evAK+08977AOGAqMBN4GjgJ6FHlcU5PYi01LQDWKbN/P8CnTZvmzWi11dy7dXO/+upF1z3zjHv37rF+9Ojc8yNGxHPjxxc/5hlnuJu5n3lm8efN3A880H3u3EX3fe899/7947x/+EPLdVOnuu+wQ5z7rLMqf42jR8c5d9opHp96ahzjL3/JbfOf/8Q2Bx8cjw86KLY5++yWx3ruOffFFnPv08f95ptbrnvzTfeNN479rrmm5br0eMXe55RZbLPssu6PP95y3Zlnxvp11110v/vuc//vfxd9/pVX3AcNimMWHm/cuNy1GDbM/YMPcuvmzHHfZZfY74gjWu43e7b7mmvGutNPd583r+W6/fePYx56aOnXKVIT77zjHumT+y9/WbvjfvJJ7rjHHlu743ZGXekLZPXVK98nf7/0S6WYESNyH/yXX95y3dix8XzPnu5vv91y3UsvuT/66KLH+/TT3If3r3616Pq2fsmkH+x77+3+4Yct1118cawbPNh94cLSr7XBpk2b5kQhbT+vU45b7yocA4BPijy/WTL/0N2fLrL+RWBgW09qZhcB1wFbAY8CdwCDgPOAe8ysd5ndS3kaGF1imtbWWJvR9Olw++1xG3/hQlh55dpWA+zfH37zm+I/ji+8EKZOhWOOgcMPb7lumWWiF4sePaJ6XVsdfPCi1Tj+9Kco3CjXYBrg5z+P9jFnn73oj/RBg3LVQC65pO3xnXUWfPnLLZ875ZS40/bKK1Hym+8rX4mClkJrrx0lwu5wY7FKVMQdvdGjozAh1atX3EV1j0KFfKNHw+uvR2HEGWfEtUgtthj88Y+w/PLR08m0TvVfIU1npZVyy7WsB/3jH+eWS7U2ltI66xdIWh+v1JQO8FMts3ivDjus5fMjRkT1oQULojQ53+DBUSWl0FJLxZePe+n6e1Ddl8xLL8Ut21VWgb/9rWVpP8Bxx8VtzEmTylcB6YTqXYVjAbBckeeTyms8VWK/T2ljbGa2D3AcMAPY1pO+pc1sWWAsMBw4C/hxyYMUd7O7l6ix2vGlPfHkM4sk7B//iHq+tbLjjqVv799+e5y31OftwIER08SJMZ5CWxp2r7VWJJ3jx0fVvKWXhltugTXXbHmnrZB73GmD0vFtumlU25gwIRLttjTe32OPRZ/r1Suqmz39dHy2rbxyy/WffRafXRMmRPW4uXPj+XffjfnLLxc/15e+FHWfC623XswLk/XWrs8SS8Tn8h13REPNHXcsvp1ITZx5ZlTGnzo1EpxVV219n3IWLoTLL4/lDTfU6IOV6gpfIEssAd/4Run1xRLaShX70If4IB4zZtEPYoi/1XHjourFu+9G45P03gmU/tAvdb5SXzK33x7H3GWXqONYzIgRsd1DD3WpPtPrnUC/AQw1s57unt9Z5w5E0fqjJfYbALzfxnOemhz7XM8bmMXdp5rZUcD9wDFmdpa7z2jjOTqd4cNznyW9ekUp4pZbxv9MtxrfpyhWWpp6/fVcPOWYRZWvtvaMdMghcP/9Ue95hRXg889bL33++OMoXDGLH+Otxffxxy0LySpVqsplOpDl55+3fP6226JUferU0lUHp5cYh6nUudLvp8K2KOn1+fa3YyolvT4idbX//pFAA1x2WbSGbY/rr88tH310+47VlXSFL5B6dmNX7kPffdEP/VdfjXreL75Yuj55qQ/91s4HLc+XvqdXXJFr3FNMF/zQr3cCPRY4EjiTSGwxs+2Arybr/11iv6FEPeiqmNlA4MtEAn1t4Xp3f9DMpgCrALsR1Twq0en7oynsxrM9Fi4sv75cYUS67777xg/+cvr3ry6ufPvuG3eerr4all022pO09vrzX1dhYUsxvdtSUahK77wTjR4//zzuwO2/f3y/9O0b6//zn7gLWKpHpWq/29L3YNdd44dHOe0tDBRpVX4CdMEF7UugFyyAb30r97ieQ4R3Nl3tC6TWqv0gHjUqStH32iuqHK23XiS/3btHy/Bafvmk7+nQoa03Etxii9qdtwOodwJ9EXAocLKZfQf4EEhvGD/q7k8U7mBmWxHVPhZJgCswNJlPdfc3SmzzBJFAD6XyBNqAYWZ2LrAsUed5AnCbu89sQ5wdWlotYUaJ8vs33mj7oCGDBsWP65NPzvVSVQ99+sRdvj/9KXqs2HXXuLtXzoAB8dn9+efRq8Wyy9YvvkrddlvcuRs1qviw45Mm1fZ8gwbFncFDD9XgbNIk9tgjelWYPz96C0h/PVbruONyy7/4RekeDKR9OsMXSJZefjl6v1hhhejyqDD5rseHPkSPHe1p3NMJ1bURobu/ChwAfAasDGxCJO3vAAeW2O37yfyeNpwyrbD2ZpltphAJcTWV2xzYg6g3fRjwQ+CvwJTkh0GXklaNmjhx0XWzZy/a3qEau+6aGwW23g47LJLi5ZaD732v9e27dYu+laH6+NLvjPnzq9uvNVOnxrzUHbnCfqnbq5HXR6Qif/hDbrmtjQnnz48qICk1HqyfzvIF0pp6f+gPHFi85Pqaa2p7vl13jfmtt+Ya1whQ/4FUcPebgLWIxPOnRP/O67p7qZ9JjwEnAPe24XRpy4LPymyTlhj3q/CYrxHVT4YSpc/LEg0Rb0uOMdrMvlV6985nxx3jM+rSS6MKQWrWrEhEp0wpvW9rBQsnnRSN+i64IKZ58xbdZvLk2iSGW2wBH3wA778f1ckqcfrpUTD1ox9Fg+5iVSNeeCH6Uc63yiqx7QsvtD/ufGljvxtvhPfeyz2/cGH0wPHww7UdQvzww6Nqxg03RJWRmUXuv7z3XvmqciI1ld/QoNhtmEoce2xuec89NXR3PXWWL5DWpA1lXnyxfccpfM3rrBNVNZ57LlrC57vtthjgoJY22SRucb75Jnzta3GHoNCsWdFDh+pA1567fwBUVPve3S9rfavGcfe/FHn6YWBvM7sYOBa40MxucPca/9RsTt/8ZvyPPvlkDJY0fHgkbE88EVWvDj00qkYU09ropiuvHD90R42Kz8Lzz4/G8CutFN2iTZwYA5JsuSUccED5Y7VXsViHDo3P3rTR+f/+bww+stxyUTDw3HPR7/1++8VnTWqffaLDgEsuiW0GDYrCg732iu/rttpzz+jT/qmn4nP1q1+Nqn+PPhoNs085Je5G10qfPjHC8Z57wi9/Gd3WbbxxfFfMmhU9IE2cGHcXC3tlEqkLM/j1r+GHP4zHr7wS/wyV+uCDGAwiVa77L2m/jvoF8tFH0Vq7nN/9LvrzhDjHwIHRNdKwYbDRRlH6MnhwlMBUqvA19+8f3fRdcgnssEN0KTVwYFTtmDAhvpTOOqu619aaq66K9+/OOyP+IUOihxr3+EHyzDPxY2XixJZ9onZydS+BbrC0UlW51gNpBbkyTVQrdga5rvo6bO35aksoe/SI/oGPOSbaLfznP5EUjhoVidwqq5QebKqSQaiGD4+S2tNOi0TziSeihPWZZ2DFFSMRTXuaqlQl5y22TzGjRkV8J54YXYs+9FBURZs4MXpIOv/86Cc630YbxTZbbRUDYl19dTTonlAwRme1A3R17x6FEKeeGu/7vffG42HDYiCskSPbdy2KrV9/fXj22Xid668f1/7GG+N19e0bbVoKS+BF6mrUqNzyz35W3b7pcNMQ/5iNaP3bmXSVL5DPPovbjqWma65pWcWhZ0+4664oJXn77Sh5ufLK6O6t8NitnbtwmwsvjB8Zm24a79kdd0TJyXXXxesrd9y2fOj37Ruv5W9/i3qMU6bAzTdHdZvPP48umW6+OfqC7ULMW/tF14GY2R7ArcBH7r58iW3+AewD/MrdT67BOd8GVgT2d/dFGiWaWT9g2tFHH02v5LbgyJEjGTlyZHtPLSIiqQ02iNvlK66Y6wC9NXffnWvYANETR627XRORhhgzZgxjxowBYO7cuVx66aUAS7l7LQpMF9HZEuiViUaCDqxRrCcOM3uD6IWjaMJb5fm6ESXZiwN7uvvtRbbpB0ybNm0a/fpVWu1aRESqctFFucZ/d98dt7fLmTMnd7sdYgCJ1rrpEpEOYfr06Sy11FJQxwS6U/3Udve3gceTh/sXrjez4cSQ3nOARZLdNtgb6EMk7It0ySciIg3y/e/nllsbFQlgu+1yy1ttpeRZRKrSqRLoxDlEN3WnmFnaLzRm1h+4jEh2f5M/CqGZHW1mE81sdP6BzGyQmR1gZotUikuGDL88Od5fkoaSIiKShcUXzw2n/Oab5fvDffLJ6KImdeed9Y1NRDqdTpdAu/stwMVEY8FHzOx2M7sBmARsADwAFLYyGQAMBgp7010WuAb40MzGm9nfzOyfZvYycBOwDNHd3lF1e0EiIlKZCy7ILe+xR/FtFi6EL3859/g3v8kNYSwiUqGGdGPXaO5+gpk9CBwNbAX0JPpzPge4qER3c86iQ3ZPAX4BbEb0ZT0U6AV8RPQD/Vd3b4Ie20VEhG22yS2/8gr897/R3Va+ww9v+fjoo+sfl4h0Op2qEWEzUiNCEZEGuuWWliMjLVyY65rrttuiW7HUpEmw1lqNjU9E6k6NCEVERKqx994tH2+3XQz4kPbJmzr1VCXPItJmKoGuM5VAi4g02FNPxWhCpfTsGd3Y1XKcexFpGiqBFhERqdamm8L225deP326kmcRaRcl0CIi0vncfXcMb1xoxoyWA6iIiLSBEmgREel8zGDmTHjhBTj//Oj72R369s06MhHpBDplN3YiIiIArL9+TCIiNaQSaBERERGRKiiBFhERERGpghJoEREREZEqKIEWEREREamCEmgRERERkSoogRYRERERqYISaBERERGRKiiBFhERERGpghJoEREREZEqKIEWEREREamCEmgRERERkSoogRYRERERqYISaBERERGRKiiBFhERERGpghJoEREREZEqKIEWEREREamCEmgRERERkSoogRYRERERqYISaBERERGRKiiBFhERERGpghJoEREREZEqKIEWEREREamCEmgRERERkSoogRYRERERqYISaBERERGRKiiBFhERERGpghJoEREREZEqKIEWEREREamCEmgRERERkSoogRYRERERqYISaBERERGRKiiBFhERERGpQqdNoM1sXzMbZ2ZTzWymmT1tZieZWY8aHPsoM1uYTH+sRbwiIiIi0jF0ygTazC4CrgO2Ah4F7gAGAecB95hZ73Yce43kOAsBb3+0IiIiItKRdLoE2sz2AY4DZgCbu/uu7r4vsDbwHDAcOKuNxzZgNJE8/xmwWsQsIiIiIh1Hp0uggVOJkuFz3f2Z9El3nwocRSS9x5jZkm049vHANsCPgTdqEKuIiIiIdDCdKoE2s4HAl5OH1xaud/cHgSlAb2C3Ko89GPg5MM7d/9DOUEVERESkg+pUCTQwNJlPdfdSJcRPFGzbKjPrBlxNVN04tO3hiYiIiEhH19kS6NWT+ZtltplCVONYvcw2hX4MbAac6u6T2xZa1zJmzJisQ5A60zXuGnSdOz9d485P17j2OlsCndZr/qzMNjOTeb9KDmhmGwJnAA+6+2/aHlrXon/Wzk/XuGvQde78dI07P13j2utsCXRNmVl3ourGAuCQjMMRERERkSbQ7kFFmsyMZL5EmW36JvPpFRzvf4FNgJPd/dX2BDZ9eiWn6zzmzp3b5V5zV6Nr3DXoOnd+usadX1e7xo14rebeecYCMbM9gFuBj9x9+RLb/APYB/iVu5/cyvEmAEOAB4hS6HyrAasC7wEvA7j7dkWOsTLwVlUvRERERETaaxV3f7seB+5sJdATknl/M1u1RE8caTd3T1V4TCf6fi5lhWQq9UvkHWAVcqXjIiIiIlJfSxI5WF10qhJoADN7lEiS/9fdzy1YNxy4D/gcWMHd25zUmtnpwOnAFe5+eDtCFhEREZEOpDM2IjyH6KbuFDP7oq9nM+sPXEaUFP8mP3k2s6PNbKKZjW50sCIiIiLSsXS6BNrdbwEuJhoLPmJmt5vZDcAkYAOiPvPPCnYbAAwGvtTIWJuJme1rZuPMbKqZzTSzp83sJDOrupqPmS1rZuea2bPJseaY2RQzu97MvlLB/nub2a1m9m6y77tmNt7M/rdtr06gOa6xmfUxs5+Y2eNmNs3M5ibX9zYz27N9r1BqfI2XSa7xi2Y2KznmeDP7dgX7bmpmN5jZe2Y228xeN7NLzGy5tr0yyZf1dTazzc3sbDMba2aTzezzZL/7zOyotsQhLWV9jUscZzczW5hMd1UbR6fj7p1yAr4BjAU+Ifp+fgb4EdCjyLanE40E76ni+Ok+f8j6tdbgvbqIGGVxDnAHcAPwcfLceKB3FcdaA3g72fcD4DbgOuD55P1aCBxfYt+ewPXJNjOB/wB/Ae4G3gU+yPq96qhTM1xjYFnghWT9tCSOa4HH8/a7MOv3qqNONb7GqwOT867xrcn/44zkuSvL7PsNYG5yTR9JrvGkZL93gTWyfq868pT1dQa6J+sWJP/HdwN/Tc49N1n3CNAv6/eqo05ZX+MSx1k6+dyfn1z7u7J+n7KeMg9AU8Z/ANEjSZrQDMl7flniR8cC4PwqjndLss8twOIF6w7L+1AYWGTfdLj0G4Fli6zfPOv3qyNOzXKNiTtDC4FHgaUK1u2Sl3TpOmd/jR9N9rk7/1oRP54mJesOLbLfSsSP3xbriWp16f/3I1m/Xx11aobrTCTQjwFfB3oWrNsgSbIWEO2DMn/POtrUDNe4xHH+knxG/zaJTwl01gFoyvgPID4IFwCnFFm3TfKPMgtYssLjTU+ON6zE+peT9XsXPL9Dcq6nge5Zvy+daWqia/xs8vyoEvuNSdb/IOv3rKNNtbzGwJbJ9nOB1Yqs3zNZP7nIuvOTdXcWWbcEcUdwAbBT1u9ZR5ya5Tq3ctwDyN1F1Gd5J7jGwNeS7c4FDlQCHVOnqwMtlTOzgeS69bu2cL27PwhMAXoDu1V42M8r3O6jgsfHEg08L3L3wj63pY2a7Bq3dT8pow7XeLNkPtndJxdZf3cyH2RmmxWs24f4Py4Wx2fE7WOI0kupQpNd53LS7mQXJ9oXSYWa8RonHTD8HphIVF2VhBLori3tpWSqF+8zG+CJgm1bcwdxu/Z0M1s8f4WZfQ9YmyiJfDjv+W7A9snD+81sBTM73swuM7MLzey7ZlZudEkprSmuccF+J5vZMgX77QZsR9SRvRWpRq2vcTpa68fFVrr7bGB28nBY+ryZ9QXWKjhfsTiswjikpaa4zhVYO5nPBaZWsZ805zX+PVF95FB3n1vBObsMtZTt2lZP5m+W2WYK8YW3eplt8p0ErAfsDrw7shhcAAARe0lEQVRpZo8Qt5s2ANYlGpwd7u4L8/ZZg/hHd2ArorvB/ITZgF+a2X7uPrbCOCQ0yzUGOI8oERkJvGFmDwKfEknXMKKHnEO8Hf2zd1G1vsYfFBy3BTNbgShd9IJtVstbLhXLlHLHlrKa5Tq3Jh3h9zZ3n1fFftJk19jM9gNGEY27H6ngfF2KSqC7tiWT+WdltpmZzPtVckB3/4AoSfwr8at1N6JV/nrEkOZjWfQWff+85T8RdcC+nMS3CfBvYDngZjNbs5I45AvNco1x91nAXsCvgT7AzsA3gU2T7dPeVqQ6tb7GY4kv1OXMbK8i64/MW84/3pJ5y6ViqepvTVpolutckpmdQdS7nQH8pJJ9pIWmucZJcn0p0dDwpxWcq8tRAi01ZWbrEg0B9yD+OQcBSwEjgPeBC4B/m5nl75a3/Bawq7tPcPdZ7v4csDfRRVpf4JS6vwgpq43XGDNbEXgIOIb4QE7vPGwOPAmcQVThUXWdDLn760SLewOuMrNvm1l/MxtoZj8mEqP0Vm7hXQbpIGp9nc3su8BpRAO4g939tTqFLhVq5zW+nPhcP8zdK22/0qWoCkfXlt4qL5ewpHWoprd2MDPrDvyDSIz2dfeb8lbfb2YjgReBnYDvEt1a5ccBMLrwtp+7LzSzPwC/AXZsLQ5poVmuMcCfiaoaJ7n7BXnPP2kxiMqTwBCiv/YzW4tFvlDTa5w4MtlnH+K6pZzoq7038cM2v45r/v/xEgWP2xqH5DTLdV6Eme1L3D10IuG6qdz2UlJTXGMzO5AoILnM3e+v8DxdjhLorm1yMh9UZptBxD/a5DLbpLYgbuN/DvyzcKW7f2pmdwAHE4lwmlxNTs4B8HqJY6fPr1RBHJIzOZlneo2T1uU7Juf5e5H95pvZjcBGyXZKoCs3OZnX6hqn1W1GmdkWRB/dKxFfsHe6+31J/XWA5/J2y2/09CVi0JxiceTHLJWbnMyzvs4tmNnXiepcRrR9uLrUttKqyck862u8TzLf3MwK2x2tmMy/nLfuf5KqfV2KEuiuLe1uqL+ZrVqi1W/apc5TFRwvHQp9liedRxYxLZkvmz7h7p+Z2cvEcOqluj1Kn59ZYr0U1xTXOG8/KF1yUmw/aV2tr/EX3P1RYiCGLyS9bWxCjEg2Nm/bGWb2KrBmcr5iCXSb4hCgSa5zwTb7EN2tdQOOcPcrqzmvLKKZrrFTvveVpYBtk+0WqyaWzkJ1oLswd3+bGEYZYP/C9WY2nPi1Owe4vYJDvp3MlynT2G8L4h/uvwXP30CUYJSqorFzMn+0xHopoomu8dsF64vZMpkX/m1IGXW4xq05mmi5f727f1iw7p/E/3GxOJYgBm5wQLf4q9Rk15mk2tV1xMiER7j7FTU4Z5fWLNfY3b/m7t2LTcAhyWb3JM/1cPdyvYZ0XlmP5KIp24mo+5QOGzo07/n+5EaOO69gn6OJTtVHFzzfg+hiZyHxa3ZA3jojGgAuTI65TcG+/Ym+KhcQtwHz1+2XPL8AGJn1e9bRpia6xo8m654HVi1Y9+28a/ytrN+zjjbV8hon69bIv7Z5zx9CfHl/AKxQZH3+UN6H5T3fjah/uRB4OOv3q6NOTXSddyOqcc3Pv86aOs81LhOfRiJM34usA9CU/QRcmPxTpr9qbyDqSC0AxgO9C7Y/PfkHurfIsbYjGkIsIPr4HQPcSHSFkyZW/1cijh2J7nsWEvWxricalqX7nZ71e9VRp2a4xkQ/0e8n62cB9ybX+Lm8/UZn/V511KnG1/gHROv8R5JrdANxZ2Ah8A4wpEwc30j2XUgMpnMt8Gry+G1g9azfq448ZX2diS5FP0/O9wZwVZlp2azfr444ZX2NW4lNCXT6XmQdgKbmmJIvvbHAJ0QJ0jNEbwg9imx7evKPfE+JY60GXELUgZyZfNhOSf5xt28ljrWAK4mO5D8nfh3fCuyQ9XvU0admuMbJl+85RF2/6ckXxHtEX9+jsn6POvpUq2tM1LP8G5H4zkiu1dPJPv0qiGNo8rfwHjHS2evAxcByWb9HnWHK8joDq5K7W1Rumg98Kev3qqNOzfK/XOR4BybnGpP1e5T1ZMkbIiIiIiIiFVAjQhERERGRKiiBFhERERGpghJoEREREZEqKIEWEREREamCEmgRERERkSoogRYRERERqYISaBERERGRKiiBFhERERGpghJoEREREZEqKIEWkaZlZmuY2UIzm29m/Utsc0CyzUIz27/ENgOS9QvMbPX6Rl07ZvbzJO5Ts46lXszsgeQ1bl2n499mZjPMbIV6HL8WzGxNM5trZn/JOhYRqYwSaBFpWu7+OjAFMOCrJTbbLt0cGFFim/T5N939v7WKrwE8mTokMzs0SY7/WGazur1GM9sF2B242N3fr8c5asHdXwP+BHyrXj8kRKS2lECLSLMbm8y3K7F+BPAB8BatJ9DjahSTdAwXAJ8Bv8w6kAqcBSwgYhaRJqcEWkSa3ViiBHqRBNrMVgHWAMYD9wFrmtnKRY6xHVHKObbIOqkfy+zEZrsC6wL/cPdpWcVRKXd/BxgDbGZmW2Ydj4iUpwRaRJpdmvSuZ2bLFawbQSTG44gk2igohTaz5YH1Co6VrtvCzH5pZo+Z2XtmNsfM3jWzW8ysWMJ+flIl4ZJSwZrZkGSbt82sW8G6lc3sQjObaGafmdl0M3vUzI4ys+6tvRFFzrWOmV1uZq+Z2Wwz+8TMxpnZt0ps/0V9YzPb1MxuNrMPk32fN7MflDnXEmZ2tplNMrPPzewtM7vCzFYqVlfbzN4C/khcn8Py6qkvNLO7SpyjqphacUxy7quLnKd7EsfcMq+3aN3sgvdwazO73cw+NrNpZnZv/vZmtlvy3CdJPewxZjakTMyjib/ho6t9sSLSWEqgRaSpufubQFpveUTB6jTJHZ9M+c+l0n3+6+5TCtb9AvgB0At4DPgn8DawB3C3mR1ZsP1VyfxbZtajRMiHkCRu7r4wfTJJyF8AjgN6AncBDwJrAb8FbilMuMsxs/2AZ5LzfQ78C3gSGAb81cx+X2S3tL7x7sDDwJpJHI8A6wAXmtn5Rc7Vl3h/fwIsD9yZxL5rcs6VWbQe89+TbQx4hUgO02lMkdiqiqkcM+sD7AjMAe6vZt88pepmp8/vTbwnyxGv53Xib+1uM9s8SfxvBXoQ79fbwE7AODNbtcQ570mOvYeZZVZ6LyIVcHdNmjRpauoJuIKoH3pZwfOvAu/lPX4HeLVgm8uAhcDlRY67C7B8kee3BqYDswvXE0neAuDrRfbrCXyYrF8n7/mBwFRgHnBowT79iZLxBcApBevSerGnFjw/hEiaZwJ7FKz7EvBcst9+BevuT96LBcBBBet2TJ6fA6xQsO6SZL8JwIC853sDN+YdszDOQ5N1fyxzbdsUUyt/Lzslx3ygxPruyfq5rcS1ANi6RLzzgW8WrLso2edF4FPgK3nrugE3JesvLXPe55NtNs/6/06TJk2lJ5VAi0hHsEg9aDMbRNR/vi9vu/HA6sm6VMn6z+5+p7t/UOT5h4DfESXTexWsvjKJ5eAice5FJMQPu/srec+fCCxF9Abxp4JzfQx8h0jKji1yzGJOI5L1U9z9XwXHexM4LInxuCL7OnCdu48u2O9uogS0B3kl/Ulpblqqfry7f5S3zxzgKCKZb4+qYqrApsl8YjvjKsWBa939+oLnf06874OB37j7F6XfHncjzk3W71Dm2C8k803LbCMiGVMCLSIdQZr8rpPXn++IZD4+b7vx+euSbQcXHKMFM+tvZt8xs/PM7I9mdpWZXQUMTzYZXLDL34mS6ZFF+hY+mEiurix4frdkXphwAeDubwGvASua2WrFtsmLtxuwc/LwhhKbPZ7E+OUSdav/VeQ5yCWc+Q0xNwP6ECX94wt3SH6A3FMu5gpVE1NrViCuw8ftiqi8OwqfSH5cTCu1HpiUzAeWOW4ac9P2Wy0i8ateRKSpufs7ZjaJqC+8HZHEpiXL4/I2zW9IeA25JHuSu79beFwzOwL4FZEgluqLuF9BLDPM7B/AAUTJ8a+SY60IjCQS18JEOR285ZFWqrY6Uad2cpltlgf6Jtu+W8HxliWqleR7s8T205P5YnnPrZLMy8VUbl2lqompNUsX7FsPpeKdSfzNFFs/I5mXey3Tib/hZdoemojUmxJoEekoxgJrk0ugRwAfu3t6yxt3n2hmH5Kr6rF93r4tmNnmwKVEveQfAv8Gprj77GT9kcn6YhnqlcC3gYNIEmjgu0Td2hvdfWbB9mkp8PXArFZe59RW1qd3Dov2MFFEsZ4mFhZ5rjXlBjupxUAobYmplE+Teb+yW7VPa/G29fX0I97PT9q4v4g0gBJoEekoxgKHA9sldZxXIxplFboP+HrS08FXKd3/877J/EJ3v7DI+nVKBeLu48zsv0TXepu5++NEMu3keurINyWJ9xx3f7bUcSv0AdGorhdRJ7mepawQvUdAxF9KuXVZeJ/44VN0+Pc83cysh7vPL7IuqyoUacxNO3KiiKgOtIh0HOOS+ZpE6W/+c/nSeroHkEuCi223bDJf5Fa7mS0GfI3yJaujiSTtoKQ0e11gcrF6wkR9WAO+WeZ4FUmSvbTOcbuPV4G0PvVKZrZt4UqLvrlLNYpLS78bXVjzVDJfv5XtjLhuLZ+M11Sqq7l62zCZP5nR+UWkAkqgRaRDcPf3yTUo+yGL1n9OpfWgT0weTyzW00ZyLAMONrMl0ifNrDfwB2BQkX3yjSZu0+8HpP1FFyt9BjiPqNt6kpn9wMx6Fm5gZmuY2f6tnDN1BtGN2gVmdkCxPoPNbEMz27vC45Xk7p8Rr8uAiyxvMJvkvbqM0nV630rmrSWytfYgUTVn02LvdYFzzWzx9EHS68jviF5OAJYoulcdmNkyREI/HXiiUecVkeopgRaRjiTtzm5ZYKq7P1+4gbs/R9QjXpbyw3f/iahaMQz4r5ndZGY3EiXSexF9H5dsoecxKMu9RGOvA4lkumid5GTbvYnE6ALgTTP7j5ldY2a3mtmrRJ/WRxTZfZEY3P0JogFjN6Kx5GQzuyM53u1mNgV4FhhVKv4yir3mnxB9QA8BXk1GC7yOGOBmeBIDLFrf+iHgPWJ46ifMbLTFyIkn1CCmktx9FvAfoprLIqXmeRYCGwCvJa/pNqI3lD2JEuD0R0OxKj71sGNyztvcvRb1ykWkTpRAi0hHMpbcSHDFqkqk7s/brmgC7e6fEMnz74mux3YBtgBuB4YSA1qUGo0udWXeNvf4oiMd5p9vPFESezZRr3gz4BvAxsQAMD+jeAJd9PxJH8QbABcm8Q8Hvk50u/cycFJyzIqOV269u88gEtFfED16jAS2IaqmDMvb9KOC/eYk295GlOgfQPQpvWt7Y6rAb0mq2LRy3O2JUQ+3JRqfvkrE/F0imR5Irmu6SuNp6/qDknWXtrK/iGTM9CNXRETaKqki8SIxqM2QYncFsmJmLxB1mVdx90/znu9OVPGY7+69soovn5kNBN4AnnD3rbKOR0TKUwm0iIi0ysyGFda1NrO+RH3hNYEnmyl5TvyQ6OP75KwDqcDpxHfyia1tKCLZUwm0iIi0KqlX3ZOo2vIB0c3bJkQd8A+B7fP75G4WZnYrUU1jzaQhatOVQJvZmkQp/vXu/p2s4xGR1imBFhGRVpnZD4iGkIOJpHkhUeXgTuDX7v5OhuFVJS+BnufuvbOOR0Q6HiXQIiIiIiJVUB1oEREREZEqKIEWEREREamCEmgRERERkSoogRYRERERqYISaBERERGRKiiBFhERERGpghJoEREREZEqKIEWEREREamCEmgRERERkSoogRYRERERqYISaBERERGRKiiBFhERERGpghJoEREREZEqKIEWEREREamCEmgRERERkSoogRYRERERqYISaBERERGRKiiBFhERERGpghJoEREREZEqKIEWEREREamCEmgRERERkSoogRYRERERqYISaBERERGRKvw/V4aS3fASFIAAAAAASUVORK5CYII="/>
          <p:cNvSpPr>
            <a:spLocks noChangeAspect="1" noChangeArrowheads="1"/>
          </p:cNvSpPr>
          <p:nvPr/>
        </p:nvSpPr>
        <p:spPr bwMode="auto">
          <a:xfrm>
            <a:off x="3505200" y="1273960"/>
            <a:ext cx="5026025" cy="50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84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tAAAAHgCAYAAACMxVqsAAAABHNCSVQICAgIfAhkiAAAIABJREFUeJzs3Xeck1X2x/HPoRcBARUBXRARexds2LBgwd57Wf2tu1h27X13bVjWsmtbdde+9rWtDbuiWMAKFlARBEVE6b3M/f1xEp4kJDPJzCRPJvN9v17zyk3y5MmZGZic3Jx7roUQEBERERGR/DSJOwARERERkYZECbSIiIiISAGUQIuIiIiIFEAJtIiIiIhIAZRAi4iIiIgUQAm0iIiIiEgBlECLiIiIiBRACbSIiIiISAGUQIuIiIiIFEAJtIiIiIhIAZRAi4iIiIgUQAm0iIiIiEgBlECLiIiIiBRACbSIiIiISAGUQIuIiIiIFEAJtIiIiIhIAZRAi4iIiIgUQAm0iIiIiEgBlECLiIiIiBRACbSIiIiISAGUQIuIiIiIFEAJtIiIiIhIAZRAi4iIiIgUQAm0iDRKZnanmVUlvtYo4HFNzGxy4nEfpdy+Q+K2pWb2m3qMMxnjMVnueyNx3111OH+dz1EfzKybmV1rZp+Z2Swzm2NmXyRuW62Gx/ZI+TnV9LVZjnMcm3LM9jU837Upxw4zsxXq8r2LSMOjBFpEGqt7E5cBOKqAx+0GdEk87p56jimXUM3tue4r5Nx1PUedmNnewFfAmcD6QFugNbB24rZRZrZ7HqcKNXxV5XmO6mK9KRFTAF4FdgshzMnjvCJSQZRAi0ijFEJ4GxgHGIUl0MmZ4CXAg5mnpTjJaKwJbjGZ2RbAo3jS/BNwPLAa/iblQGAs0AF41MzWy+OUewDtcny1DyF8VM1jq4vTzOwOYDD++3gRGBRCmF+b84lIw9Ys7gBERGJ0H/AXoLeZbRVCeK+6g82sHbAviQQqhPBL8r4QwptA0/oOMIRQ6RMd1wEtgbnAjiGEsSn3PWVmbwOfAF2B64GaZqIXhBDm1WeAZtYEuBs4Gv/dPwMcEkJYXJ/PIyINR6X/YRYRqc59RLO7R+dx/MF4aUHysVIHZtYN2I5EOUxG8gxA4k3KdfgnBbuaWZ8Sx9gU/6QhmTw/Bhyk5FmkcVMCLSKNVghhPDAMT84OMbOaPpVLJtnT8VnIZfJZRGhmh5vZc2b2o5ktNLMZZva1mb1kZmeb2epZHpNzEWGWY/cysxfN7Cczm2dmY8zsajNbsabH5nHufczsMTP73szmm9k0M3vXzM4ys9Y1nyGrTVLGb1RzXOp9B9TyuQpmZs3xhPkQPHl+ADg8hLC0VDGISHlSCYeINHb3AtsDnYBBwFPZDkokxdvjidTDhcxAJkoAngD2Ib2eOVmb2wvYGViKlylkqrEG2sz+AlyScWxv4GzgCDPbKYTwTb4xp5y3PZ5E7ppx7hZAP2BL4CQzG5h4Q1KI1MR+ejXHTUsZ983nxGbWvC6zxGbWAv+d7Yl/3/8OIfxfbc8nIpVFM9Ai0tg9BiRrZqsr4zgGn6mGwss3jidKnh/CE/HV8KR9HeDwxO0LCzxv0o548vxy4twrJc57BbAY6AY8a2YtCzlponzheTx5noPXi28KdAZ+A5wA/ACslTh/qwLjnpUy7ljNcZ1SxuvWcM5bzGwWsNDMFpjZaDO70czWLCCuNsCzRMnzLUqeRSSVZqBFpFELIcwxsyeBI4E9zWzFEMKMLIcmO3WMDSF8UODT7JG4/CiEkNnxYybwNd6JojYM6AEMBfYKISRbtU0HLjGz8cC/8CT3FLyeOF+nAtvgyfO2IYRRKffNAO41s1eBj/DE9vfADQWc/4uU8Q7Af3Mct2Pi0vA3B9VJduoIQPNEXOsBJ5vZmSGEW/KI61/4m44AXB9CODuPx4hII6IZaBGRqCd0C+CwzDvNbEugD55Q3Zt5fx6SkxWTaxVdfv6YkjwvE0K4C09wDZ8xLsRp+Pd8Q0bynHr+ScDNifMfWcjJQwjjgM8Sjz3OzHpnHmNmnYEziMpH2mU5VRXwEv79bYzPkLfCZ+HPx9+ktAD+YWbH5hFa18Tlz8Bl+X4/ItJ4KIEWEfENMX5IjLOVcSRvSy4kK9Qnics9zOxUM2tTi3NUZ0wIYUw19ydndtcxs+pKJZZJlDz0TFx93cza5voCksn1xnksxMx0Hv5zXQF4y8yOMbOuZrayme0HvIPPBif7LS9XDx5CmBhC2D2EcG8IYXQIYUYIYXEI4esQwjV4nfavicP/lsfOgcnfVxdgaOJ7FBFZRgm0iDR6IYQA3I/PhG5lZr2S9yU6MRyKJ26vJ2ZcC3UDMBH/m/t34Bcze9XM/mJmOyZqjWsdPvBlDceklkr0yPO866SMXwNmV/OVTNCbkF6vXKMQwot4qcgSPGG9B38zMwVfxLcWcDXweeIh1S02zPUcY4E/47/fTnhtc3XOJNokpx/wXC3qu0WkgimBFhFxqaUZqS3j9sJLAqCWW3eHEGYCWwC34AlgS6KFf68BP5jZGWZmOU9SvZq2kk69P1sJRDYdUsY1bZGd+lVwohlCuBXYDN+s5DtgAT5j/CKwZwjhAjzxDfgbkdpI7a6yWQ3HVuH/Bp7Ak+7tgGcSnTlERJRAi4gAJEogPmD5rb2TyfQcPKGq7fmnhhBOwxfB9cVnXZ/AO4CsDPyNwhbgpaqpJCH1/tl5njM16d4whNA0j69mIYTvCwvdJUovTgwhrBlCaBNCWDmEsGcIYWhi9neNxKEjanN+vJ45qca+2Il68sOA/+H/JnYGnqhFiYqIVCAl0CIikeQs9Bpmto2ZJT/uD8B/Qwjzcz80P8F9FEK4NYRwELA6kNxCfHDiOQth1Nzabb2U8YQ8zzsuZbzc4r4S25Xo9eqFWp5j1ZRxXmUgIYQl+O6TQ/Gf8x7AI4m+3iLSiOmPgIhI5GFgUWJ8DF77nPzYvihbd4cQphPNPDfBa34LtbaZrVPN/cnd+75KPF8+cY0GfkxcXa4zSYmdlrj8nton0AemjD/K90EhhEXA/sDreBK9H/CfOpTbiEgFUAItIpKQSC6TH9kfDPw2cdf3IYQ3anteM+tTwyGpM7y/5jyqejdmS+rM7ARgcxK76RV4zuuJtjk/vLoDzaxJgZuV5MXMzsHLJwJwRmLBZ+Yx3Ws4x4b4IkLwXQ0LSsJDCAvwjXDeIfHzAO4q5BwiUlmUQIuIpEuWcayILzYL1H32eaiZDU8sFNzKzLqYWSczW9/MLsZ3+AP4sBbbbQdgPF7m8JKZ9U+cey0zuwz4Z+K4r/FFjIX4B/AmnjT+x8zuN7NdzGxVM+tgZj3MbHczuxZf/Hd6gecncY6Pzex0M9vQzDomzr+bmT0FXJX4Hv8ZQngyx2k+NbP/JlrgbWBmnRPn2dTMLgWG47/PgPfLrmnR5XJCCHPxcp5knfwxZvbP6h8lIpVKiyFERNK9gC84WyXltvvr4bxbAlvluC/gNcdH1OK8hie5DwAX4bO1meeeiO9SmGur8KzlCCGEJWY2CJ9tPSgRX67NUgK134p8Y7IvoAx4e7vrQgjnV/P4pnhpxf7VxDYXOD2E8J9axkgIYbaZ7Y73Dd8U+D8zW5RYHCoijYgSaBGRFCGEpWb2INFs6rsFzAonW7ll2i3xNQDf0bAr3k5uBt6j+SngjmoWKWY7Z9pzhhD+bGYj8O26N02cfyLe6eOqRCu9QuNOzrweambbAMcD/fGNTVrhO/x9A7wPPBtCeLWa58hlCr7T4M7A+nhHkiq8F/TLwL9y7YKY4rhEXFsCq+FtB1viP98vE+f5dwhhSg3nyflzWHZACDPMbDe8Jnp9fOHn/BDCuTWcW0QqiGUpJxMRERERkRxUAy0iIiIiUgAl0CIiIiIiBVACLSIiIiJSACXQIiIiIiIFUBeOIktsbNANmB13LCIiIiKNRDvgx2ybL9UHJdDF1w2YFHcQIiIiIo3ManhLzHqnBLr4ZgNMnDiR9u3bxx1LyVxwwQVceeWVcYchRaTfceOg33Pl0++48jW23/GsWbNYffXVoYif/iuBLpH27ds3qgS6RYsWjer7bYz0O24c9HuufPodVz79juufFhGKiIiIiBRACbQUxcCBA+MOQYpMv+PGQb/nyqffceXT77j+aSvvIjOz9sDMmTNn6uMTERERkSKbNWsWHTp0AOgQQphVjOfQDLSIiIiISAGUQIuIiIiIFEAJtIiIiIhIAZRAi4iIiIgUQAm0iIiIiEgBlECLiIiIiBRACbSIiIiISAGUQIuIiIiIFEAJtIiIiIhIAZRAi4iIiIgUQAm0iIiIiEgBKi6BNrM+ZnaKmd1tZp+Z2WIzqzKzC+p43l3M7Hkzm2pm88zsSzO73Mza1lfsIiIiIlL+msUdQBH8HjgdCCm3hRzH5sXM/gRcB1QBw4ApwHbABcABZtY/hDCtLs8hIiIiIg1Dxc1AA6OAa4EjgXWBB+pyMjPbBPgbsATYM4SwUwjhMGBN4FVgHeCfdYpYRERERBqMipuBDiHclXrdzKrqeMpk6cddIYSXUp5ngZn9FhgHHGhmfUIIY+v4XCIiIiJS5ipxBrremFlzYM/E1Ycy7w8hfA+8k7i6f6niEhEREZH4KIGuXh+gTWI8MscxIwEDNi1JRCIiIiISKyXQ1VsjcTkjhDA3xzETM44VERERkQqmBLp67RKXuZJngDmJy/ZFjkVEREREyoASaBERERGRAiiBrt7sxGV1m6WskLicVeRYRERERKQMVFwbu3o2PnG5opm1zVEHvXrGsVldcMEFtGjRAoCBAwcycODA+opRREREpFEbOnQoQ4cOBWDRokVFfz4LoU6b9JU9M7sbOAa4OIRwZYGPbQ5MB1oDA0IIb2Y55k2gP3BBCOHqLPe3B2bOnDmT9u1VJi0iIiJSTLNmzaJDhw4AHUIIRakQUAlHNUIIi4Hn8DZ1R2Teb2Y9gG0SV58sYWgiIiIiEhMl0ICZDTazL83snix3XwUE4HgzG5jymNbAv/Gf4ePahVBERERyCQGqatgbucKLAipKxdVAm9mmwG140guwJj6DfLKZ7Z1y6H4hhCmJ8UrA2sDkzPOFED42szOA64HnEyUbPwPbAasCXwG/L8b3IiIi0tgsXgzNmnkyOXcutGkDixZBy5bQpJppv6VLoWnT5W+vqoKFC+GXX6BdO/jxRz9v587w5pvQvbs/x+jR/pxffAEffgg//wzt28OsWdClCwwf7udr0wbmzcsew447wpdfwpQp2e8vVLNmsGRJ9vs22sjj+ugj/34ANtsMVlgBWrWCtm39Z9K9O0yY4N/Lqaf65bx5/rPq1Qu+/x66doXmzf08Zv64VVbxcy5Z4nFIuoqrgTazHYDXajgsAL0SW3FjZn8GLgHeCCHsnOO8A4AzgX54V47vgceAq6rZZEU10CIi0uj8/DOMTOzfO28eDBkC06fDnDkwdWq8sUnp9O7tCf2ECZ6Uz5oFHTvCuedC69aw4oqw5pr+pqRHD3+j06qVJ/nZ3gzlqxQ10BWXQJebZAINMylkr5W77vJ3w4cc4v+oOnaEFi38naGIiEhc5s+HX3/12cx3362/2VaRXHr2hD59YLvtYNdd/ZOCjTbynKh16+WPVwJdAWqbQOdj003hnHNg9mw44gj/eEsfs4iISH0IwUsn/vUvn0H+4Ye4IxLJbccd4Q9/gH32gYULlUA3eMVMoHPp0QPOPhv23BNWWslrvkREpLwka0vLpcZ06lS49FIYOxZeeinuaEqna1f4zW98Vn3xYi8p6N4dPv3U64PXW89fR1dbzUsMRoyABQtg3XX9d9eihdcLt2oFM2f6z+/HH2H99b1s5cMP/bW4Rw8/Z66a5mJo3ty/p8ZnFqAEukGrrgZ64UKfNZ4+3a+PHQvffgu/+52/8w8h90KFQq2zDjzyiP8hKIc/1CIilWzpUvjqK3j4Ybj88sIfv9VW/rH1qafCNtvUeHjekq8rw4fDzTfDM8/U37kLsemm/rrUsSN8/jn06+eviRttBJts4h/LL1niC/3mzfM62lVWiepif/oJVl7Zk96qKujUyZPFpUv9cS1b+vdq5sluto/5pXZC8J9zkyY+btoUPvvMf0czZnhJz4cfwrPPwvjxnnNMmVLaNw5KoCtAMRYRTpwIt98OV1xR+3M89BAceKD/wRERkdpbuhTefx/uvBPuuad4z9OmDRx1lK+N2TnrcvfIDz/Aiy/CGmt4InPDDcWLC7z7ww47wJZb+sKwjh19hraqCvyTdBGXmnaG4F1Ekon2U0/Byy/7DH7dKIFu8ErRhWPhQn83vuqqvvjwD38o7PF/+QtccokWKIqI5GvECE9mxzaSHQBWWw2OO85nfY87zluk1aVLgkghli71FntjxvinJ2PHwq23VvcIJdANXtxt7N5+2xcavvtuzce2aeP/KLt3L35cIiINzZQpcNBB/ne1knXpAoce6l9bb63JFWkYQoBx4/zT+bfemsW33yqBbtDiTqAzTZ3qLwBvvVX9cccdB3ffXZKQRETK2j33wPHH1/7xffvCLrvAbrt5G65ff/UJixVW8LrQ5CYYY8Z4n9ypU+Gyy3xDjmI64ghfd3PyyXDssUqUpXKojV0FKLcEOtWnn8KVV8Kjj+Y+5m9/gz/9qfrdn0REKs2SJXD++f43MF+dOnki+rvfwdpr128s333nJSMffFD44w89FA44AHbayUswRCqdEugKUM4JdFIIXsC/1lpeZ5TL+PHehkdEpFItWgT/+Ie3As3HhRfCeef5bHIpheB12D//7KUlixd714511/Vd3Fq39rZqIo1RKRJoNTQrldNPjyrfwT/TO/FEX7Lcvbv32WnaNL1PT7EsWuRbSU2ZAvfdh73yCmu0bMmSpTXUdfSs5r7WrWGLLfyv9wUXeBFdy5Z+nz4XFJEG4O674YQTaj7uppvg97+PdxGdmbd+E5EMY8fWrndkgTQDXWTLZqCpp21Udt3Vm2L27eufE5r5X/Fu3fyyaVOYMwdeeQU22MA3oB8yBN58sz6evW5uuAEOO8zbhYiIlIm5c/1P6Kxq5qlOOgmuv770M80iksPixf51+eVw1VVp/fGW9eBQCUfDVe8JdCV5/nnYfXfNUItILJYs8c1E/vSn3Me8/DIMGKB1ICKxqary5PiXX+Dpp71f7/vvV/sQJdAVYFkC/dhjtO/a1WdfV1jB+yD98gtMngwffxzfdlBJPXp4e45p03y5eNu23g1/+HAvft5xR14c24tL/7KUpiylLXPZjmGsxdf05226Mbluz9+5M7zzTv2uvBERyWHJEt9kZNKk7Pf/61/ejUi9jqWoqqp8EmnRIu8326aNl0R+/72/Brdo4bvS9O4dd6S1l9wScv58eP11Lx/94QcYORK+/hq++KLen1IJdAWo10WE8+d7sj17tq/2e+gheOCB6h/TqRPssw+svrpvFbX99n5bHTzyiFdi5PLjj9C1K77Dyzff+H+UIUPgjTfye4Ltt/ets9q1q1OclSAE//giWU5eVeXvbUSk9hYuzL3A7u9/h9NOK208UmGSedWMGT4xNHmyv34//jgMG1a3c7dp4/0QO3f2ya599/V/zLk+yZ0xw1u4fPSRX06Z4i8k3bv76/O8eb7n/Pjxvmf8Mcd4Mp/ss9i2rZeDgr+Wr7MOjBrl51lpJT9v27a+ovXLL2H6dL8/ZrOaNqWDd0VQAt1QNYQuHLX1xRew/vq5758wAX7zmyx3TJoEN94I112X3xPtvrt/ZNO1a63ibIhuvRUGD67+mFat4N//hv328791IlKzUaNgo42Wv33FFb0P8yqrlD4macDmz/eNFV5/3ZPj4cPjjqhxOvpo79W4wQbQu7fa2FWCSk6gkxYs8E+ccpk+3V+ccvrxR5/SzvedeYsW/krXrZuPK8S0adC/f902T3j3XW/sorJykeV98IH//8g0ZIi3ohOp1qRJvvPMuefWWIMrRXbEEXDJJdCnT9YXPCXQFaAxJNBJIcCOO2bf5fCoo+D++/M4yaJFcO21cNFF+T/x2mt7h4/ddmuQBYtVVT4hf+aZ9XveM8/0LU2T5R8ijdl//uN/hzJNmuSfZotkNWIE7LWXbw8pxdWjh8+29erluUCPHp5U9O3rrXLWXTfv1bxKoCtAY0qgkz7/PCqZyvT66/7/IW8LFvgy+Xx3NUjq0cNLRHbbzTPIMp2pnju3+rZYV14Jm2ziXQDmz/e/LdOne7naQw/5e418vPACDByomWlpnP7wB7jttuVvX7QImjcvfTxS5l57zfduGD26fs/bpo3PNJ13nm9Z2amTvz41b57/H+dZs7x2edw4/9T2iSdyr4QFTzi33NLLG2bN8neLe+zhO/BMn+5t4CZM8KR17FhvOzNiBPz0U92+1/btveyyd29Ybz3Ydlu/7NDBF0UW+T+eEugK0BgT6KRJk3ztYqZ+/bxMrFaTxUuWeE/rm2+Gp56qc4wceaQvxe/Xzwu2N9qoZFnmyJH+xjrTFlt4wrvSSvmf69tv4dJL4b77qj9u8819Lad62Upjse++yzc52nlnzxP0hlLSvP02bLdd3c+z5ZZeYtC+vS/ir+PC/bISgn9sWuaf9iqBrgCNOYEG/782enT2RTtffOGfyNT5Cb77zrcFe+mlOp4sw2GH+Qq9gw+u9yawDzzgax4yffYZbLhh3c8/a5a/ecm1McSGG/okSyFJukhDMn169rxlwADfZ0rJsyyT6x9LTXr08Pq7AQOgWTOt5i4jpUig1RpeisrMk7V585a/b7316mES2cw/eho61JPpEHyWetgw2Gmnup374Yc9iW7a1J/noou8hWAdXXXV8snzI4946PWRPINPfMyc6eecNm35biijRsHKK/u3NX16/TynSDnJlg89+CC8+qqSZ0nx0kv5Jc9NmsA113i5Q/K1Zvx4n2Rp317JcyOkGegia+wz0JlGjPBqiVS//723bSup+fP9D+E333itdL49qpPMvPZs333zfjUOwUuyX3kl/faff/Zktti+/dYXLT/44PL37b8/PPqoT6KINGRz5mRvIf/ee9k7cEgjtWiRd3CYMKH64/76V28MXm0rKSk3KuGoAEqgl5dr4dyCBWXSMWL2bF9xdO65+T9ms83g8MN9cUaO5tjXXQdnnZV+24wZvqailELwzSKybV88c6ZPpog0RFOnZu/j/PbbvoZJBKh+Jx3wTxsvuUQrTBswlXBIRWrb1pO4zEnfVq3g7rtjCSldu3ZwzjnRx3Rffw1nnFH9Yz76yDuFbLCBz0ib+Uql77+HpUt5663lk+f580ufPIOH9sc/Zq9G6dDBty8WaWhGjsyePM+ereRZUkyalDt53m8/mDgRLrtMybPUKLYZaDNrCWwKrAz8EEL4KJZAikwz0NV76y3YYYf02w46CB57LJ548vLvf8OJJ9bqoe+wDfesci53TtqjbP5A//ADrLba8rf/+mtlLR6XyvX11/5pfKavvvI28SKAl+yttVb2+0aM8BZIUhEqcgbazFqb2Y3Ar8A7wFPAKSn3H29mY81s81LHJqW3/fZes5jq8cd9lvTHH+OJqUa//W00Oz1lCpx0Ut4P3Zbh3Pnzvt6XOjlTfdxxPlMdk+7dvStRZqeUzp2917RIOfv55+zJ8+LFSp4lxTPPZE+e+/b1kg4lz1KgkibQiVnnV4BTgcXAMCBzBdbLQG9g/1LGJvFp29YbZ2TuldK9u3esyEywy8oqq8Add6Svys7Wn646997r7ZDMvGXejBlFCbU6ZvDpp94RMNURR/ji8wULSh6SSI2WLoUuXZa/fdo0LYiVhBB8kmLffZe/77LLfH/3Mt1oS8pbqWegTwO2Bp4G1ggh7Jh5QAhhEjAG2Lm0oUmcmjb1DkFPPpl++/nne0nyX//qi6bLXo8evptJCDz0YKALP7ELLzOE81jaoWPNj3/8cd+lKdk2r8Q95nr2hMmT028LAVq39hk9kXJy4IHL3zZvnv8XEmHyZJ8BuPfe5e975RX/GytSS6VOoA8HfgaODiFUN832FZClKlMq3X77eZeOzMVAf/mLd+gw849sy93UqT57+zNdeJVdWHDJEJrOmBbt4jR6NJx5ZvUnueIKL0I2g1NOKdk3vuqqHmL//um3t2jhtaYi5eD22+Hpp6PrffpEb/akEZs+PaoD7NYt+zFvvOGLvEXqoKSLCM1sDvBaCGGflNuqgHtCCCek3PYAcFAIoZo+Mw2DFhHWXq6trsFnrEeMgE03LW1M+UptDb3CCnnsv/Ltt3DttZ4V1OR///N2eSXYSjXbzrbjxvnu5yJxydYKs2zaYErxJXfm+vhjT4bnzfMXjHx2o1WvzkahEhcRBpavec6mGzC/yLFImdtiC59R+uKL5e9butRbL5vFUjJcrdRZMfDZ6BqtuSb8858+9btggc8457L33l7geeKJfnwR9e8PY8ak39arl+8hIxKXzInF775T8tzgTZnipRbbbBMtsM711batf/Xv72UYV15Zc/K8xx7+91LJs9STUifQ44CNzSzn85pZa2Aj4MuSRSVlbd11PZH+6afs93fs6GVuS5aUNq5sFi70MpSk//2v+n79yzHzTOCmm6J9uHNNw//73z4LvcEGPiVXJH36wOefp9924IFe6i1Sav/4B8xKmU96+mmv3ZcG6PvvYddd/e/eqqv6Yr93363/5/nuO3j+ee3hLvWq1An0s0B34KxqjjkX6Ag8U5KIpMHo0iUqIc7cVTUEb6v81FPxxJaUumHDbrvBoEF1PGHHjr5KPATv65ctmf78c/88O9vWgvVkvfV8/4FUxx6b5+y6SD2ZNg1OPz263r8/7LNP7uOlTI0d68lsjx6+mK9Ykn879Q5LiqDUNdCdgdHAKsBDwKN4H+j/AbcAhwDHAz8AGxSrbqWUVANdXKecArfcsvztcewP9OGH6a1Ei1qT+cYbsNNO2e/77ruivWBMmeITRakWL1bLMCmNzTf3TT+TVPfcAJ1+un+MUJ+6dvUZi06dvF3d9ttrtrmRK0UNdMl3IjSzTfHZ5e54TXTa3cBPwJ4hhE9KGliRKIEuvhC8hCPTBx/krn6ob0uWpG8sePfdJdoS+9NPYZNSiwuYAAAgAElEQVRNlr/9iivggguK8pS//gorrZR+29Kl2X8HIvXlq6+8nCtp1CivXpIGoqrK/3BU15rz/PNhwADfxWn99b31TwieDCcvRfJQiYsICSF8DKwHnAO8CUzEZ5zfAy4B1quU5FlKI/m3NXP77379vMygFC6/PBo3bVqi5Blg4439m3/hhfTbL7zQfzBFWGTYubMveE913nn1/jQiyyxenJ4877ijkucGparK/zBmS57/+1+fgQjBFwPusou3V0pubpJMmpU8S5kp+Qx0Y6MZ6NLKNRs9b17x+sNOnZret3r69OVrtEtiyRJYbTWvs0j100/Zt2uro8svh4svjq6PGKHdcKU4LrgAhgyJrsf2f0wK9/33Xuuc6amnsu8OKFIPKnIGWqSYkrPRV1yRfnubNjBhQnGeMzV5vvDCGF/YmzXzZPmuu9JvX3VVfxGrZxddBIceGl3v29fLO2qlqsq7ihx8cHqrquR4xx3hb3/zhZTSqCxYkJ48X3yxkucGY9687MnzwoVKnqXBK/Uiwj7AIOCVEMJnOY7ZCNgFeDqE8G0dnutgYDDeEq8F8A3wH+CGEEJBDc/MrCNecrIv0BNYAIwC7gwhPFDDYzUDHZMXX/TWn5lmzfLtwevD3XfDCSdE1xcujD55jFVmUTbAs8/CXnvV69Nkm/Ev6E/KF1/A1lun9yXL13bb+Ue+fftqJVkF22EHeOut6HpVlT7NbxCy/Q3q0QPGj48lHGlcKnEGejBwDVDdvmxzgGuB39f2SczsRuARYGvgfeAFYHXgauBVM8v71dbM1gA+xtvrrQS8AnwIbAbcZ2Z3VfNwidHuu/vitoED029v3375vsa1sWBBevL8/PNlkjyDz0ZnNsYeNKjemzdn28jms6xvjTNMm+YPXn/92iXPAMOGeRLdqlX1my5svz088kg8rVmkTj78MD15fuIJJc8NRseO6de32so7BIlUiFIn0AOA0SGEnP+LQgjj8NndXWvzBGa2H3AanqT3CyHsEUI4GFgrcd7+wGUFnPJhPPl+DVgrhLBPCGFXYGPgW+BYM/ttbWKV4mvSxGeib7wx/fYNNvAX4sxy4ULsvHM0btYs+2x3rJo29aQxtVD52GPhuefq9Wk6dPAtv5M23thn4rNautQP6Ny5XmOo1rBhcNhh/o/BDH7/e9+PXMpeak19x46w//7xxSIFOPdcmDMnut66Nbzzjt79SEUpdQK9Gp501mRc4tjauABvjzckhPBp8sYQwjTgD3irvFPMrMYP8c1sK6AvsBQ4MYQwM+V844AzEue7OPsZpFycfrpPyLZpk377qqv63/T5BW4cf9BBMHx4dL22k6glcemlXl+cNGhQvbe423ZbL1lO2nDDjANC8HcYzZrlnqK+7TZvtxBC+ldVFcyc6dORF9fDf7V//tO3TjfzvrHnnw8PPOBT6UuX1v38Ui8yN0UaPTqeOKRAb78N11yTftvcuepzKRWn1P+iWwL51B8vBtrUeFQGM+sGJOcsHsq8P4TwDt42ryWwZx6nTHYRHh9CGJ/l/uQWSqubWYk6DkttNW3qf8ezLXRr08aTvtnVFRcl3H+/d15Kuvnm4nX4qDcnnOCBJw0Z4qsf67GsIfXT2a+/9nyXuXPhtNOijwIy7bpr1MLq5JOz78hi5nU3m23mbwaSifXMmT67/Mc/+mrG5HTlOuss36g6l+nT4aqr4OijfYqzWbOo9OOAA7xGW6UfJVdVlT7bfNxx0K1bbOFIvmbN8rKqVPPna+ZZKlKpE+gfgM3zOG5zYHItzr9p4nJaCCFXz4WRGcdWZ4XEZdbeAiGE+UBy7jKf70vKQKdO/gL9f/+Xfvvo0Z6nbbqpJ9mZeVMInsMdc0x020knweDBxY+5Xhx1lO8+kTR1qt9WTwniyitHpTLb8A6bb2G+xfhNNy1/8Drr+GzzSy/5O5vaaN/e93K+4QZ4+GHvoxcCfPmlf2+ps9hz58KbbxZ2/ief9BrtZOnHxRd70i5Fd+ut6ddTP0CRMlVV5fVcqb791tcoiFSgUifQbwBrmNnxuQ4ws+OAXoljC7VG4rK6nl0T8bKLNao5JunnjPOmMbMuQOvqjpHyZAa33+6f2Hfvnn7fJ5/4BGaTJrD22l7rbObXP/44Om7ddeGOO0obd51tsAFMmhRdf/BB/8YWLar7uX/5hdOu6U7AeIf+uY/76SdPcku5/3ebNr6YMDWhvuMO75udr8sv9/5pZj7j/fPPNT9GCrZwIZx6anT9mWf06X+DcPjh6deHDIFeveKJRaQESv1n6Qa8hON2M7vMzH6TvMPMfmNmlwG3J465oRbnT9Y1z63mmOTKhnx6yr2O11OvbGb7ZLk/tVOIetQ1QE2aeD5ZVeX5VaaxY+G117I/tsHWZHbv7klsqjXW8J6thQrBZ4DNYOWVsVx9mnv18ucMoSibuhSsTRv/+GDixPSZ6l9+8XdQJ55Y/eMffdS/DzO47jqfTZd6cfbZ6dcHDYonDinARx/5/4mk/fbzhYQiFaykCXQI4Qu8lZ3hi/2+M7N5ZjYP+C5xW1PglBDCqNxnKo3EQsEH8HjvNrOjzKyzmXUzs3OA84Hk1F3975ksJWPmn/AvWOBtiatz332ecDfoWbEuXdJbZfz4o68CPPnk/Eo63n8/mpY/44ych93H0Zw/eJZ/lFsOiXNNOnf2LiF33uk/hyVL/Hvt2TP3Y846y/sXHnlkHXaSEfD/f6kVP199pfLZshcCbJ5Rwah+g9IIlDwFCCH8C9gJbwu3BGiV+FqSuG1ACKG2H4wnl4C1reaYZF1zvn0Tfg88CawI3AdMBSYBQ4AngOcTx00rKFIpSy1beneNEHxB4fEpxUZ//avnnEcfXSGvDS1a+DuBP/4xuu322z0pfvfd5Y+fNMl3DzPznq65DB7Mzz8sxggcy31cdUs7qhrq28umTaFfP18hGQL88APstFP2Yx980Gt/3nmntDFWkHvuicarrOIlVFLmMt9Af/FFhfyBFKleSXciXO7JzVoBXRNXJ4cQFtTxfIOAZ4BfQgir5Djmv8B+wN9CCHl/xmRmWwK7J+KdBrwYQnjLzN4BtgIODyE8muVx7YGZgwcPpkVil42BAwcyMHN3D5E4XXIJXFZIe/QM++zj2zJ26rTspgMP9Iko8LuOO65uIZaVEOCNN2DAgOz39+zpvaaVSBQk9cc1diystVZ8sUgevvwS1lsvun7lld4WUiQGQ4cOZejQoQAsWrSIW265BYq4E2GsCXR9M7Pu+CLBAPTK1onDzCbgPaaPCCE8UsfnWwGYAjQDVgshTM1yjLbyloYh88WwJvvu6y3g1lkn690zZ/qau6TFi0u7brBkFi/2n0G2zVlmzFi+M4Fk9cUX3vQkqYJemipTCMvXsS1d2sBr26RSVOJW3kUVQvgBGJG4ekTm/WbWH99VcCFR6UVdDMa7cDyaLXkWaVDWXddfFKtbHbnWWr4RytKlvtNFjuQZPG/cJ2Xp7RVX1GOs5aR5c6/x/j5L858VV9Suh3lKTZ4feCC+OCRPqc3wAcaMUfIsjUosM9BmthewC9Adr3/OJoQQ9q3FuffFa5ZnAzuGED5O3N4Z76qxPhnlG2Y2GDgFeD+EcFzG+XoBs0IIv2TcfgJwGzAT2DCEkHVTaM1AS4MXQq1LEaZO9VrW1FNVtBBg4EB4+eX02z/+GDbZJJ6YGoCPP/Ye60lVVap+KWtLlvgbx6SzzoJrr40vHpEMpZiBLukHqmbWFngW2B7vbFGdWr3UhhCeNrO/A6cB75nZq3hbu52BDsDbwCUZD1sJWJvsm7fsDVxrZh/h/aUN3+2wB/ATsEeu5FmkItQhk1l5ZdhxRy8XBt/lt381LaIbPDPfHOahh+CIlA/BNt0Urr8e/vSn+GIrY3ffHY0vvVTJc9m7+OL063/9azxxiMSopDPQZnYd8Ce8k8XtwJdU0w0jhPBcHZ7rILzEYhOgOfAtcD9wYwhhScaxf8aT6jdCCDtn3LcFcAbQD+iCJ/bj8FnuG2p6Z6MZaGnsZs2KyoB79fJqh0ZhxAjv4JFqk028Z64yxDSpP45Zs6Bdu9zHSsxmz/ZdQJOuuWb55t0iMSvFDHSpE+jxQEdg4xDC+JI9cYyUQIt4x7zkXiONal3dV195bXmqzp29tkVJNADjx/s+PuCfVrz+epzRSI223x6GDYuuq95GylAlLiLsCrzdWJJnEXHPpXyWdMwx8cVRcuusA998k37br7/6Yqs5c7I/ppHZa69o/NBD8cUheRg9Oj15/uADJc/SaJV6BnoiMDyEcGjJnjRmmoEWcamvs3Pm+MaHjcaMGdCx4/K3N/J6hUWLfPOipIpfZNrQpf4nXnFFmD49vlhEqlGJM9AvANuYWdMSP6+IxOzOO6PxfffFF0csVlzROxdkat8eJizXrr7ReOmlaKwy2jKX+UlK6ky0SCNU6gT6EnxB3w1mVolbKohIDkcfHY3/8IdGONvYtKkXgmfuT92zJ/z0UywhxS213vmww+KLQ/KQui2kGWywQXyxiJSBUpdwnAH0Bn4HfAMMxVvDVWU7PoRwfcmCKxKVcIhETj0Vbr7Zx6NGNeLX4BVWgLlz02/75RdfYNiIJCsC2rZVSXhZmz4dOnWKro8bF638FClDldiFowpvA5e66iBbAIZvpNLgSz2UQItEUjtgNeqOCyH4jF5mT7/586FVrr2lKktqe8Mjj9Tug2Vt4419B1LwVZ/PPhtvPCI1qMQE+m8UsEFKCKHBV8UpgRZJl7oO6ddf0ye2Gp0jjkhvPbHZZvDhh/HFU0L77gvPPOPj6dO9TFzK0NdfQ58+0XX9sqQBqLgEujFSAi2S7tlnYe+9fazN+YABA9Kn4o89Fu65J7ZwSqV372gCXi9DZaxzZ5g2zce9e3tCLVLmlEBXACXQIunmz4c2baLrjf5PUAjeFzrVs8+mN0iuMEuXQrPEMvKrroJzz403Hskhc9fBRr1wQRqSSmxjJyKNXOvWcMIJ0fWZM+OLpSyYRTN8SYMGVfSqutQJ9622ii8OqcGBB0bjVVdV8iySIpYZ6EQf6K2BtYH2pC8qXEZdOEQq06RJsPrqPj7+eLjrrnjjKQtjxvjOhUmbbw4jR8YXTxENHgy33urjJUu8w5+UmXHjYM0106+r84Y0EBVZwmFmA4E7ge7VHYa6cIhUtNTFhI2+jCPpoYd8YWHSZ5/BhhvGF0+RJH/3G2zgVQFShlZe2Vsrgs8+T54cbzwiBai4Eg4z2wh4GugGPAt8mbjrZrwn9PzE9fuBBj/7LCK5XX11NM7c5KzROvxw6No1ur7RRlCVtU1+gzV7djTebrv44pBqTJgQJc8Ab78dXywiZarUNdDn4DsRHhVC2BcYARBCOD2EsCewLjAM2A64ssSxiUgJHXJINE6ddG30vvwy/fptt8UTR5E89lg0HjIkvjikGkceGY3btUsv5RARoPQJ9HbAmBDCw9nuDCFMBA4AOuPbfotIherZM2o+MWKEyjiW6dABnnsuun7KKd57t0Lccks0Tm6kImVk+nR4553o+gcfxBeLSBkrdQLdBfgi5fpSADNrmbwhhDANeBPYu7ShiUipJReSQXrO2OjtuWf11xuwWYlqRDV0KFOHHhqNu3dPX9gqIsuUOoGeQ3rHjWQDq64Zxy3A66RFpIIdf3w0VieODMOHR+P33kuvSW2gfvopqne/UkV65WfqVHj55ei6tuwWyanUCfQk4Dcp18ckLrdP3mBmzYC+wNQSxiUiMWjRAtZay8dPPgkLF8YbT1nZeuv0ViX77BNfLPUkNTfr1y++OCSHs85Kv77xxvHEIdIAlDqBHg6sb2btEtdfAKqAG8zsWDPbCfgPnmQPz3EOEakgN98cjd96K744ytKECdH43XeX33ClgXnxRb/s1g26dIk3Fsnivvui8QsvpL+BE5E0pU6gn8HLNnaBZYsGrwM6AncBrwAH46UeF5Y4NhGJwS67RONrr40vjrK0+uqw227R9Qsb9p/FBx/0y223jTcOySKzhmrgwHjiEGkgYtmJcLkgzI7BE+dOeG/ov4UQvoo3qvqhjVREarbRRr6hRtu2Fb2Dde38+KMv5kpatAiaN48vnlqaPRuSfwL/+U/43e/ijUdSLF7s9VRJf/87nHZafPGI1FHFbaSSSwjhvhDC3iGEbUMIJ1ZK8iwi+bnxRr+cOzf6mF8SunVLn7I9//z4YqmDDz+MxocfHl8cksX996dfP/XUeOIQaUBKvRPhAWa2WR7HbWpmB5QiJhGJ31ZbRePU1naS8Pzz0fi66+KLow5uvz0a68O4MvPb30bj885T7bNIHkpawmFmVcA9IYQTajjuTuCEEELT0kRWPCrhEMlP6mt2GVSWlZ/UH9Dbbze4QuIOHaIe0Pr9lpH586FNm+j69Omw4orxxSNSDxpNCYeIyOWXR+MKaHlc/95+OxqfeGJ8cdRSMnlWv+8yc9ll0fiYY5Q8i+SpXBPolYF5cQchIqVz9tnR+Kqr4oujbKXOOH/1lS/8aiDefTca9+wZWxiSzZAh0fiaa+KLQ6SBKXoCbWabJb8SN3VOvS3jq5+ZHQ/sBowtdmwiUj5atIA11vDxY4/FG0vZuummaNyAFhN+8kk07t8/vjgkw2efpV9Xc26RvBW9BjpR95x8EksZV/sw4JQQQoNfTqQaaJH83Xgj/OlPPv7sM9hww3jjKTshQJMm6dcbgE02gU8/hV13hZdeijsaWWbQIHjuOR/fdhucfHK88YjUk0qpgf4o5QtgWsZtqV/vAY8Dh1VC8iwihTkgpffO00/HF0fZMoPevaPrw4bFF0sBPv3UL3v1ijcOSbFwYZQ8Axx8cHyxiDRAZdmFo5JoBlqkMOrGUYNPP/UpXYAttoARI+KNpwbTpkHnzj5+4gnYf/9445GEUaN8ByOAtdaCsaqalMpRKTPQqfYGbijxc4pIA5K6Vm7JkvjiKFsbbxyNR44s+x9S6gYq2h26jJx+ejT+17/ii0OkgSp1Aj0QqLGq0cwON7N/lCAeESkzt9wSjV9+Ob44yto550TjMl9xedttftmtW3q7YYnZ669H4+23jy8OkQaq1An0KcAueRw3ABhc5FhEpAylTrDed198cZS11D5/V1wRXxx5mDTJL/v1izcOSfH559E4WV8jIgUp1z7QTcmvW4eIVKABA/zy4YfjjaNspRaKf/45zJ4dXyzVmD49KtE+/vh4Y5EURx0VjZ99Nr44RBqwck2g1wCKUvQtIuXvzDOj8ZdfxhdHWUudnn/qqfjiqMZDD0Xj5Ho1KQOpjbn1ixGplWbFfgIzOyPjpvWz3JYaz/rA9sAbxYxLRMrX1ltH42HDYN1144ulbO21VzQ+5hg4+uj4YskhdUt27UBYJiZMiMabb67CdJFaKseNVAxYCOwVQnitmLGVgtrYidTOZpvBxx/7WO3scujYEWbM8PGCBdCyZbzxZEhWmvTv32BaVle+//0P9tnHx/fdV5ZvvETqqhRt7Io+Aw1cjyfNBpwBfA4MzXHsImAS8FwI4fsSxCYiZap37yiBXrAAWrWKN56ydP/9sPfePv7rX+HKK+ONJ8WCBdF4hx3ii0MypNZHHXpofHGINHAVu5GKmR2Md/LYCGgBfAP8B7ghhFBQ41Qz6wScDewF9AKaAz8D7wI3hRByzq1oBlqkdn79FVZaycdPPx1NmkmK1K29e/SA8eNjDSfVF1/A+uv7ePJkWHXVeOORBO1UJI1AJW6k0g44udhPYmY3Ao8AWwPvAy8AqwNXA6+aWd6fc5pZL2AUcC6wKvA68BQwEzgQeNPM/liv34CI0LlzVJ754ovxxlK2zKB7dx9PmABTpsQbT4rUVtVdusQXh6RYtCga9+8fXxwiFaCkCXQIYW4IYVHNR9aeme0HnAbMBvqFEPYIIRwMrIUnwv2Bywo45Q144vw/oEcIYe8QwqEhhA2A3yWOudrMutXbNyEiAOy+u18mN+OQLO64Ixo/80x8cWRIthpu0iR90lNiNGRINP7Pf+KLQ6QCFLWEw8w2SwxHhxAWpVzPSwjho1o85wfA5sCFIYSrMu7bFhgGLAC6hBBqbJ5qZrOAtngy/mGW+8cAvYEDQghPZ7lfJRwitfTII3DYYT7+9lvo1SveeMpSVRU0bRpdL4OP5efMgXbtfPzgg3D44fHGIwmp72SqqvTORipWJSwiHAlUAesBYxPX8/3rHigwvsQs8BaJxz6UeX8I4R0zmwisBuyJl3nUZAGeQNfkl5oPEZFCDBwYjd95Rwl0Vk2a+A9m3Di/vmgRtGgRa0jPPx+N1YKwDPXsqeRZpI6KXcLxEfAxMD/ler5fH9fi+TZNXE4LIUzIcczIjGNr8gLeQeTPZtY69Q4zOwkvDfkMX1AoIvVoxRWjhYRnnx1vLGXtgQei8WWFVKgVx+OPR+PUrdklRqNGReM/atmOSF0VdQY6hLBFddeLYI3EZXUt8CbiCfEa1RyT6mxgXbwDx/dm9h4wD9/wZR28Nvr/QghVtYpYRKq1zz5w111ltT6u/Gy5ZTS+996Ck+g5c7xmeehQ2HRT2GMPaFbLV4cQ4LHHfLzNNproLBvJPdUB1sj35U9EcinXrbxrK1F1x9xqjpmTuMyrIDmE8DOwE94CrxNe+nEQnlRPwrtyqHxDpEjOSNm3dGiuDvKNXZMmsNZaPp44EebNy/uhr73m9cpbbQV//rO/YWne3BPfkSNrfnymH3+MxnvsUfjjpUgmTYrGe+4ZXxwiFaLSEuh6Z2brAJ8Ag4Df4+3wOgA7AlPwjWKeM9M8i0gxpNbQ/vOf8cVR9m6+ORrn2ffv0kth551z39+3b9QJJV+p7evOO6+wx0oR/fnPfrnaarX/eEFEloktgTazFc1sPTPbLNdXLU6b7KpR3aK/FRKXNa7KNLOmwH/xzVNODCHcEUL4MYQwJ7F5ykDgJ2BX4JhaxCsiNWjSJOrE8dRT8cZS1gYMiMapu83lcMstUU5VnaFDfTY63+YeDz4YjZWnlYmFC6Nx797xxSFSQUr+583M9gIuBTap4dCCu3AA4xOXq1dzzOqJc4+v5pikLfFSjQXAk5l3hhBmmNkLwPHALsC9uU50wQUX0CKxMn7gwIEMTG0vICLV6t8fHn7YxxMnwurV/Q9vrJo1g7ZtYe5c35EwhJwFyCNGwCmnpN82cyYkO23OmgXeASrSt2/NJR3ffReNzz+/sPCliCZPjsb6xUiFGjp0KEMTdX6LFhV1yxGg9Ft574vP6DbBF+JNIpo1Xk4IoW+B5++OLxIMQK9snTjMbALexu6IEEK1bezM7DDgQbyrx0o5jrke+CPwQghhryz3qw+0SB2lJnT/+x8MGhRvPGXr1lth8GAfv/BC1vqLRYugZcZerAsWLH8bwAEHwJMpUwfrrw+ffpredjrVaafBTTf5eNQo2GCDWnwPUv8uugiuuMLHixZ5kbtIBavErbwvxjtgXAR0DiGsE0Lom+ur0JOHEH4AkkuNj8i838z64zPQC4HnM+/P4ofEZUczWzPHMVviCft3Oe4XkTpq3z5qh3bPPbGGUt5OOCEa59hpLnPmuaoqe/IM8MQTcOed0fXPP4dzz81+7JIlUfIMSp7LSjJ5BiXPIvWk1An0+sAHIYQrQwgLazy6dq7Ek/TzzGxZr2cz6wzciie7N6XuQmhmg83sSzO7J+Nc7+JJtAH/MrOVUh5jZnYesHXipuU2bhGR+pPcRCW1na1kaNUKunTx8QMPwNKlaXdPnpyeEM+YUXObuRNPTP/U/7rr/FOATBdeGI1T21JLGeje3S8z63JEpNZKnUDPBMYV8wkS22n/HV8s+J6ZPW9mjwFf4wn828AlGQ9bCVgb+E3GuZbgiwPnAtsD35jZUDN7HN9Z8Uo8Ib8ihPBO8b4rETn9dL8cO9ZLOiSHyy+PxsOHLxuGAN26RXf9/e/551NXXglHHx1d32cfuP766Pqvv8I110TXjzyywJileKqq4IfEh6m33BJvLCIVpNQJ9DBgo2I/SQjhT8ChwHB8hngPvDb6XGDnHLPfgSzbjIcQXgc2BG7BZ6O3xVvatcLruXcNIWQm5CJSzzZN2Ts02wyoJBxySDS+8cZlw9Gj0w9Llkrn696MJdJnngm77updN1ZKWSFywQWFnVeK7NFHo/Eqq8QXh0iFKfUiwo3wpPa8EMLNNR1fCbSIUKT+tGvnu+btvDO88krc0ZSx1LqMxN/4Pn3g66/9pp9+iio9CrF4MSSaCeU0bx60bl34uaVIrroqqsGp7S9epIGpuEWEIYTP8Nnb88zsFTM7w8wOMrMDsn2VMjYRKX8nnuiXr75a0GZ7jc/FF0fjb79l1Kgoed5ww9rnUM2b+2LBlVfOfv+77yp5Lju/JDbK7d1bybNIPSrpDDSAmZ2E1w53qunYEEKOZkkNh2agRerPu+/CNtv4eORI2HzzeOMpW1OnLvu4Puy3H02einrRjR0b7fpdF5dfnp6nv/giqL19mQnBdyICOPBAePzxeOMRKZFSzECXdCMVMzsSuD1xdRy+sG9OKWMQkYZr6609H6iq8tpbJdA5pBQlW8r2jRttVD/JM3hr4Ysu8hlp7ThYppKzzwBr5urEKiK1Ueo/e2cDVcBRIYSHS/zcIlIBWrXy8o1kSYJkYeatMxIr+jbkM0axEa+/Xv9PpeS5jE2aFI3/+Mf44hCpQKXuwtEHGKbkWURqa8gQv/zkk2Xr4ySbww5bNjyIx1lhBehUY+GcVJRhw6Jx167xxSFSgUrdhWMy8HoIYbldAiuVaqBF6teXX8J66/n4rbdgu+3ijadchQDWJOrGMf67QM+e8cUjMcjSjUWkMai4LhzAy0A/s5r2vhIRyW7ddWGddXz8wQfxxlIs06b5rtxbbOFtnX/+ufBzXH01PMPey6737DC9HiOUBkX9n0XqXakT6AuBFYGrzazUzy0iFaJvX7/85JN446hvCxdC065GHhoAACAASURBVKbQuTPcfTd8+CE89ph3HzPz6/mYPNlb/x7DfdGNV11VnKClfLVr55d33x1vHCIVqNQlHGfgddAn4Vthvwx8jy8sXE4I4fpstzckKuEQqX+33AKnnAKrrw4TJqR/Ut1QTZvmiXM+xozxjVFySfvknsSVZs18JxRpHFJrnT791FuwiDQSFdfGDvgbvl22AWsnvrJl8Ja4vcEn0CJS/3bZxS8nToSPPmr47eyWLs0/eQZYe22fVDzuuOXv23//9OsLTzublv+41vvN/fgjdOtWp1ilgbg5ZbPf3/wmvjhEKlSpE+jryZ4wi4jkrU8fWG0179L10EMNP4Hed9/066uvDuPGRS3ihg2D7bdPP+b44/3r5Zf9DcXcudCzZ3rr39deg5adjoR/XOs3PPqo2pk1Fq1aReMVV4wvDpEKVfKdCBsblXCIFMfWW8N773k9dENeTDh6tG+vnXT22XDNNdmPvfJKuPDC/M67776wbA8VdWNofDp1gunT4eST4bbb4o5GpKQqsQuHiEi9OOssv/ziC5g9O95Yamvp0vTkefDg3Mkz+L4okyfXfN7NN4cnn0y5YYcdonE+J5CG7eefPXkGX5UqIvWubBJoM+tiZjubWe+4YxGR8rfbbl7iMHcujBwZdzS1k7LLNgD/+EfNj1l1VZ9EvuOO7PeffTaMGJGxsPKxx6LxddcVHKc0MN99F42TCwZEpF6VNIE2s4Fmdp+ZbZ5x+2C8G8dLwBgzy+NlREQas3bton7Q770Xbyy1ddBB0fidd6BJAX+RTzrJE+lx4+CFF3xr819+8Rns5bqSrLxyNL7uOpVxVLoff4zG++0XXxwiFazUM9DHA4cA3yRvSMw434gvaPwWWAwMNrPdSxybiDQwW27pl/feG28ctfHaa9F4//1hm21qd5411oDdd4fevWvo5HHTTdF49OjaPZk0DMnfddu28cYhUsFKnUBvAXwaQpiZcttRQFPgjBBCH2BLvC/070ocm4g0MCed5JdjxsDUqfHGUqidd47GJVnjddRR0fiAA0rwhBKb11/3yzXXjDcOkQpW6gR6JWBSxm07AvOB2wFCCJ8CwwF1fReRam2ySbRG6u23442lEKlbcw8Y4DsNFl1qK7Nvvsl9nDRsqeU5qn8WKZpSJ9Bt8BINABLbeW8BfBBCWJBy3ESga4ljE5EGpmVL2HhjH7/0UryxFOKcc6LxrbeW8InvS9na+557SvjEUjITJ0bj44+PLw6RClfqBHoqkPqZUj88qR6ecVwrYF6pghKRhmvQIL/87LN44yhEMo9dYQXfVbBkDjssGiu5qkynnhqNe/SILw6RClfqBPo9YDMzG2RmzYFz8J0JX804bm3gx8wHi4hk6tvXL0eMSN+Fr1yNHBl9yj5kSImfvHlzOPro6Pr335c4ACm6xYujcbt28cUhUuFKnUD/DV8g+DQ+w7wf8HkIYdl6dDPrCqwHfFji2ESkAdptN2jf3vOGN96IO5qa3X9/NE6dEC6Ziy6Kxpn7g0vDl/xPkNxpSESKoqQJdAjhXeAAPDn+AXgc2CvjsGPwJPuNUsYmIg1Tixaw2WY+Lvey3qqqaLOUffaBlVaKIYg+faBrYonJhAlaUFhJJkyA+fN93LJlvLGIVLiS70QYQvhfCKFfCKFnCOGQEMLEjPuvDiE0DyE0wM6uIhKHTp38cuLE6o+L2/jx0Xj//WMLAx5/PBoPGBBfHFK/xoyJxttuG18cIo1A2WzlLSJSW8cd55effZZeAlpuLrssGh97bHxxsPXW0XjiRPjoo/hikfrz9dfReHftRSZSTEqgRaTB69cvGqd2ais3U6b4ZevWWbbbLiWz9ILxzTfX9t6V4JRT/LJnz5j/gYlUvpIn0GbWxcyuNbOPzexnM5uV42tmzWcTEUnfiOT55+OLoyYvvOCXF1wQbxwA7LADNEl5CdCMZcOW+gaoW7f44hBpJEqaQJvZmsCnwBnAxvjOhCvk+FL/HRHJ2+GH++W0afHGkcvwlG73O+4YWxjpfvopGr/0EtxwQ3yxSN2MGxeNr7givjhEGolSz0BfAawCDAN2AbrjiXKuLxGRvOyV6Ofzzjswd268sWQzenQ03mqr+OJIs/LK6RtvnHGGz0w3hIbaku6QQ6Jxsjm6iBSNhRLWvZnZVGAB0CeEML9kTxwjM2sPzJw5cybt27ePOxyRijV9etSN4403PA8sJ/vuC88845dPPRV3NClC8B/cjBnpt3foAN99Bx07xhOXFCa15ln17NLIzZo1iw4dOgB0CCHMKsZzlHoGegXg/caSPItI6XTsCBtv7OP33os3lkyLFkX1z3vuGW8syzHzdx9rrZV++8yZnlib+faJUr7mp7yknnFGfHGINCKlTqDHA+ruLiJFkezO9uab8caRacKEqL3eoEHxxpLTmDHwf/+X/b6+fb3cY+HC0sYk+Un9SCO1RaGIFE2pE+gHge3NTJ8Jiki922knv3z3Xd/1r1ykrulKbgJYdszg9tt9YeFJJy1//y+/QKtWsGRJ6WOT6qW2JCybFaoila3UCfTVwGfAM4mOHCIi9SbZD3rGDHj//XhjSZW6v0XZt+ft0gXuuMPraLNN5cey/7jkFIL/vsD3tdfvR6QkSp1APw7MB7YFvjCzz8zsWTN7JsvX0yWOTUQauB49ovFDD8UXR6ZFi/zyL3+JNYzCbb+9J2jXXhvdNnMmHHpofDFJuu+/j8Y77xxfHCKNTKm7cBTyoWoIITQtWjAloi4cIqW1337w9NOwxx7lsanKzJk+KbhkCbz8MuyyS9wR1dIDD8DRR0fXR470HQwlXr17w7ff+njSJOjePd54RMpAKbpwNCvGSauxd4mfT0QamYMP9gR6xAifPI27ZOLttz15btmyga/vOuoor48++2y/vsUWsGCBf2MSn2TyDEqeRUqopAl0COG5Uj2XmR0MDAY2AloA3wD/AW4IIeS9CqaAWfNjQggPFByoiNSrLbf0y19+gfHjYY01Yg2H777zyz59oG3beGOps7POgltvjb6pc8+FG2+MN6bG7OWXo/FBB8UXh0gjVOoZ6JIwsxuB04DFwGvAHGAAvohxkJntFkLItx/TPdXc95vEeauAMmucJdI4rbmm94SePh0++CD+BPqTT/xynXXijaPejBwJnTv7+O9/h2uu8cVrUnoXXxyNTzklvjhEGqFSLyIsOjPbD0+eZwP9Qgh7hBAOBtYCRgH9gcvyPV8I4YRcX8CYxGEvhxAm1vO3IiK1YBZ14yiHThzDh/tl2WzfXVedOsH550fXr7oqvlgaswUL0v+Bb7ddfLGINEKxJNBmtq6ZXWRm95vZ0/XcheMCIABDQgifJm8MIUwD/gAYcIqZtavj99ASODzxXP+uy7lEpH4lE+gPPog3jlmz4MsvfbzNNvHGUq8uS5mD+POfYc6c+GJprC66KBr/9a/QpOLmw0TKWkm7cACY2V+Ai/BE1vAENLnMJxmMUYsuHGbWDZiUOE+vEMKELMdMAFYDjgghPFKb7yFxniOB+4FfgW4hhMU5jlMXDpESe+453/GvdWvvgtG8eTxx/H979x0nV131cfxzUiGEUBJaINIJPYRIjxhq6KARHwSVKtIFFEF8EHgQEFSaggWEICpSRIoCQSAJvYceIICB0EsghYTU8/xx7mVmJzOzM7szc2d3v+/X677unbntzNzdmTO/+ysPPQTbbBPLM2ZA377ZxFEXl1+eG7nw4IPhyiuzjacrWbgQuud9Pc6eHYPciAjQmF44GvqT1cz2Bn4GfAT8iKifDDAKOIUYZMWA84G92nCKocl8arHkOfFEwbZtdQiRqF9TKnkWkWxsvnlU5Zg9O1eFIgt//3vMBw3qZMkzRNKcuuqq7OLoin7/+5aPlTyLNFyj7/kcSTS429HdLwSmALj7P939fGAYcCFRh3lyG46fNhd6s8w2U4gkvc1Ni8xsVWBE8lDFLiJNZrnlYMiQWH7kkezimDw55p3y5lOPHvCDH+Qeqy50Y8ycCUcfnXt8772ltxWRuml0Ar0p8Ji7P19spbsvBH5MVIs4rdg2rUjrNX9WZpu0sl57vtIOIZLwx0u9FhHJVloP+oEHsovhuedifsIJ2cVQV7/+dW75Jz+Jjrelvg48sOXjESMyCUOkq2t0Ar0UkF+1Yi6AmX3RO6q7LwAeArZtbGiVMTMDDiSqb6j0WaRJbZt8gowdmxtKu5FmzMiVQG+0UePP3xDdu7cc1jvL+jJdwcsvw0035R7feWf2IwWJdFGNTqA/omXJ78fJfNWC7RYDlm7D8Wck83LDFaQ1EdtaqXxHov/n2cC1bTyGiNTZyJEx/+yzXElwI730Um55/fUbf/6G+dWvcsujRmUXR2e3cOGinYmnf+Qi0nCNHkjlDVomy88QVSH2Bc4EMLP+wFdpWVJdqcnJfFCZbQYRpceTy2xTzqHJ/EZ3n1F2yzynnnoqvZLBBkaOHMlIffCJ1NWAATGoymuvRXd2w4Y19vyvvhrzgQM7YQPCfKusAhtvDM8+C++/H/0Tq1Fb7X3/+y0fv/tuNnGINKkxY8YwZswYAOY24LZjoxPoe4FTzGwVd38LuB34FDjNzFYjGv99i6jL/Mc2HH9CMu9vZquW6Injy8n8qWoPbmbLAHvThuob55xzjrqxE2mwzTbLJdBHHtnYc7/+eszXWKOx583En/4UbzbAOefA//1ftvF0Ni++CFdckXt83HGw4orZxSPShPILJ6dPn86ll15a1/M1ugrH9cANxKiAJCW4RwALiHrFpwFrAS9SxWiBKXd/G3g8ebh/4XozG06UQM8hkvdqfRvoDbzm7ve1YX8RaaAsB1R57bWYZz2UeEPkF++fdZYaE9bStGmwwQYtn7vwwmxiEZEvNDSBdvdn3f1b7j4277nrgfWBk4Bzge8Cw6qpHlHgHKJayClm9kVfz0nVkMuI0uPf5B/fzI42s4lmNrqVYx+MRh4U6TDSBHrixGjU10hp93kbb9zY82bCrGU3duPHZxdLZ7PJJi0fT5yoUQdFmkBT/Be6+2vu/mt3/6m7/8Xd21x5xd1vAS4mGgs+Yma3m9kNwCRgA+ABYjCXfAOAwUTjwKKSZHwTorT86rbGJyKNM3RodBThDk8+2bjzzpsHr7wSy2nNhk7vu9/NLX/rW9nF0ZncemuuKxeIetCFDQlFJBONHolwupnVvZ8jdz8B+B+iO7ytgF2JAVROBnZw9znFdiM3lHgxaenzne7+Xm0jFpF66NMnl288+2zjzvvGG7BgQSyvtVbjzpuplVaC/v1j+b33VI2jvd59F/beu+Vzl12WTSwisohGl0B3A/7biBO5+43uvp27L+Pufd19iLv/yt3nF9n2THfv7u47lDnecck2bRliXEQykvbBPGFC+e1q6ZlnYr744pFXdhlX592cy2/0JtUbOLDl408/VdUNkSbS6P/G14D+DT6niHRhaT3oRg7pnZ5r+PAulvPsumtu+bS2DCYrANxyS8vHDz4ISy2VTSwiUlSjP9qvBbY1s5J1jUVEamnrrWP+0kvwySeNOWfaA0eXq67arVtuZML334c338w2no5o/nzYZ5/c4z32yP0Ri0jTaHQC/SuiEd89ZqaqECJSd5tsAj17xnKjGhKmoxB2uQQa4Pjjc8vjxmUWRod15pktH19/fTZxiEhZjU6gnwJWAdYE/mlmn5vZJDN7tsj0TINjE5FOqHfvXFdyjz5a//PNmweTJsXyeuvV/3xNZ8stc8sHHphdHB3RzJnw85/nHt96a1SkF5Gm0+iRCDfMWzagF5FMF6Mm3CJSE1ttFaXPDz9c/3O9/HLchQdYf/36n68p7bEH/OtfsTx/PvRo9FdNB3XCCbnlxRaDPffMLhYRKavRn2obNfh8IiJfNCRsRE8cL7wQ8+WWgxVWqP/5mtLFF+cS6J/9LIb3ltbl91zy8svZxSEirWpoAu3uLzTyfCIiAIMHx/ydd+Cjj2DAgPqdK8170nN2Sfnjl99/f3ZxdCTXXJNb3mwz+JLa2os0s7rWgTaz183svHqeQ0SkNZtsAr16xfLjj9f3XEqgiaG9Dzgglh94AGbNyjaeZufeciTHtPReRJpWvRsRrgYsV+dziIiU1atXDOsNjUugu2QPHPkOOii3fPvtmYXRIUycmFvefHNYfvnsYhGRinSlLv5FpAvbbLOY1zuBfvXVmK+zTn3P0/RGjMgt33hjZmF0CGedlVv+4x+zi0NEKqYEWkS6hPwE2uvUx8+0aTEBrLpqfc7RYfTokXsTrrsu21ia3d//HvPFFoMhQ7KNRUQqogRaRLqENIF+/3146636nOONN3LLXT6BBjj00Nzy9OnZxdHMHnggt3z22dnFISJVaUQC3dfMvtSWqQGxiUgXMXgw9O0by088UZ9zpEN4L710TF3eD3+YW7744uziaGa//nVu+cgjs4tDRKrSiG7sRiVTtZzG91MtIp1Ut24wbBiMHx/VOL72tdqfo0sP4V1Mnz655fyGchJmzYKbb47lgQM16qBIB9KIEmhr46TqJSJSU/VuSJgm0F26C7tCp58e82uvzTaOZnTffbnlP/whuzhEpGqNKOG9ETipAecRESkrHZHwkUdg3jzo2bO2x1cJdBFbbplbfuEF2GCD7GJpNqNH55Z32SWzMESkeo1IoGe6+xutbyYiUl9f/WrMZ86EF1+sbYcH7uoDuqj87uweeUQJdMo91zvJkCHRa4mIdBiqJiEiXcbyy8Mqq8TyU0/V9tjvv5/rwk4JdJ7FFoNtt43lww7LNpZm8uGHueX9988uDhFpEyXQItKlbLppzJ98srbHTatvdO8Oa6xR22N3eGutlVtesCC7OJrJqafmlo8/Prs4RKRNlECLSJcybFjM65VAr7lmDB0uec44I7f89NOZhdFUpkzJLesPRqTDqXcC/SbwUZ3PISJSsTSBfuYZmD+/dsdV/ecy0nozABddlF0czWLePLjrrli+4IJsYxGRNqlrqwV3X62exxcRqVaaQM+eHQ0JN964NsdVDxxlmOWW33wzuziaxR135JbTOkUi0qGoCoeIdCkrrgirrRbL999fu+OqD+hWXHllzO+7L0pgu7KHH84tpw0sRaRDUQItIl3ONtvE/JFHanO82bPhjaSzTpVAl5AW/QOMGZNdHFlzh1/8IpYPOKBl6byIdBhKoEWky0lHJKxVV3aTJkVeBCqBLmmjjXLLXbkaxwcf5JbTP0QR6XCUQItIl5MWhr74Irz7bvuPl1bfWG456N+//cfrlMxyFc6PPjrbWLL0u9/llo84Irs4RKRdlECLSJez5Zaw+OKxXItSaNV/rlB+i81adoHSkVx/fcwHDIDevbONRUTaTAm0iHQ5PXrkahTUolti9cBRodNPzy3XuiPujmLixJjvuWe2cYhIuyiBFpEuaejQmE+Y0P5jqQ/oCq25Zm753HOziyMr+d2+HHxwdnGISLspgRaRLqlWCfTChSqBrlh+jxPpm9aVPPRQbjn9AxSRDqmuCbSZLWjH1EUryIlII6T5y+uvw9SpbT/O22/DrFmxrAS6ApddFvO02L4rOeWUmO+0E/Ttm20sItIu9S6BtnZMKh0XkbrZZBPo0yeWx49v+3HSgtRevXIDtEgZ+S0ta1F/pqN4//3c8le+kl0cIlITdU1S3b1b4QRcAHwOXAxsCiyTTEOBi4DZwAXJtiIiddGrV/TGAe0bUCUtSF17bejevf1xdXr5fR93pYaEd9+dWz722OziEJGaaGiSamYHA8cDu7v7Ce7+tLtPS6Zn3P1EYHfgeDM7tJGxiUjX8+Uvx7w9eZzqP1dpySVzSfSZZ2YbSyOddFLMhw6FpZfONhYRabdGl/IeBTzo7mNLbeDu44AHgCMbFZSIdE35CXQ6kmC1lEC3wYorxvytt9r+xnck7rkRe/SHItIpNDqBXheYUsF2bwMakkBE6iodkfDTT6MxYVtoEJU2OPnk3PI772QXR6NcfXVu+Wc/yy4OEamZRifQ84GNKthuw2RbEZG6WX11WGaZWH7iier3nzEjeuEAFSxWZYstcstdoT/oa6/NLa+zTnZxiEjNNDqBfgTY0MyOK7WBmR1LJNkPNywqEemSzGDzzWP5wQer3z+/K2OVQFehR4/c8rPPZhdHI8yaBXfdFcunnQbd1D5epDNo9H/y/wELgQvN7AEzO8rMdk2mI83sAaInjvnAz9tzIjPb18zGmdlUM5tpZk+b2Ulm1qP1vYsez8zsQDO728w+MLPPzewtM7vLzI5oT6wikp3hw2Pelp440lLrNdeEfv1qF1OXcOKJMZ88OdMw6u7Pf84tf/3r2cUhIjXVpmSyrdz9YTPbH7gC2BrYqmATA2YC33P3hwr3r5SZXQQcB8wD7k2OuT1wHrCHme3s7nOqOF4/4DbgK8A04CHgU2BlYBiwNPD7tsYrItnZKvkUmjABpk+vLhF+/vmYb7JJ7ePq9HbYAS64AKZMiXrQAwdmHVF9nH12zDffXH8oIp1Iw+8lufsNwDrAacA9wMvJdC/wM2Cwu1/X1uOb2T5E8jwD2Nzdd3X3fYG1geeA4cBZVR72lmS/3wEru/vu7n6Au48AVgBUAi3SQW29NSy2GMyfD2NL9g9UXJpAb7hh7ePq9NJOuAHuvTe7OOrp8cejpxGAUaOyjUVEaiqTylju/r67n+3uO7v7+sm0k7v/3N3fbefhTwUcONfdn8k751SiGz0DjjGzJSs5mJkdAnwVuNPdj3b3WQWvZb67P9XOmEUkI4svniuFrqYah7sS6HZZdtlcEn3TTdnGUi8HHJBbPuSQ7OIQkZrrVK0ZzGwgkPTsyrWF6939QaIbvd7AbhUe9jgiIf9lLWIUkeaz6aYxr2ZAlffeg6lTY3mDDWofU5eQdsR9553ZxlEPEyfCpEmxvNpqMGBApuGISG1lkkCbWb+kAeFfzGyMmf04b906ZrazmS3WhkMPTeZT3f2NEts8UbBtuTiXBzYGFgAPm9kaZnaKmf3OzH5pZt8ws55tiFNEmsjWW8f8wQdh3rzK9nnhhZj36gVrrVWfuDq9tAuU2bNzv0Y6i/XXzy3/61/ZxSEiddHwBNrMdgZeB34D7A/sSAywkhoM3AHs1YbDr57M3yyzzRSiGsfqZbZJbZzMPwa+B0wEzgYOB04ErgcmmlklfVuLSJPadtuYz5oFT1VYIeu552K+7rrQUz+j2+ab38wtd6b+oK+/Pre87rq6RSHSCTU0gTaz9YB/AksRDfL+h0hm840BZgF7t+EUab3mz8psMzOZV9LWvn/e/BIi9g2T82xN9Gu9BnCHmS1TdbQi0hQGDMjlOPfcU9k+Dyc91Q9t9V6WlNS7d255woTs4qiladPgf/4n9/i227KLRUTqptEl0KcCiwH/4+7HJD1ytODuc4GngSENjq2YNLnvDjzo7vu5+0R3n+XujwI7A+8DKxENFEWkg9p555inY160Jq0vvVVhZ5xSnZ/+NOaV/nJpdmmFeoA991T9HpFOqtEJ9HbAM+7eWpPrt4iktFozkvkSZbbpm8ynV3E8gD8WrnT3mcBfiER7x0oCFJHmlCbQDz4YQ3SX8/778PrrsZyfL0kb7Jj30VlNK85m9OSTuT8MgOva3COriDS5hg6kAiwHPFDBdj0onwSXMjmZDyqzzSCiV43JZbZJvV5iudg2ZRP+U089lV69egEwcuRIRo4cWcHpRaRRtt02ahTMmQPjxkXhYSn53RZvpBYQ7TNsWG75scdaPu5I3HO9igCMGRN9JIpIQ4wZM4YxY8YAMHfu3Lqfr9EJ9DRi9L7WrAF80Ibjp5Xo+pvZqiV64kg/4SppKvQKUQrdFyjVB1H6/MwS6wE455xz6KexfkWaVp8+8JWvwN13RzWOcgl0OoT3CivEICzSDksuGUnzk0/CUUfBkUdmHVHb/DKvp9N1183d0hCRhsgvnJw+fTqXXnppXc/X6CocTwHDzOxLpTYwsw2J+s+PVntwd38beDx5uH+RYw8nSqDnALdXcLwFwM2Ur6KxE1GiXXW8ItJc0pwnKcQo6bHHYn7YYfWNp8vYeOPc8qxZpbdrVvPnw8kn5x4/UMmNVhHpyBqdQF9BNCK81sxWLFxpZgOSbSyZt8U5yf6nmNkX7ePNrD9wGZHs/sbdZ+StO9rMJprZ6BLHmwd8z8x2L4j3JGKI7wXJsUWkA0trVk2aBP/9b/Ft5s3LVdXdYovGxNXp/fznueVbbskujrbK747vl7+E/v1LbysinUJDE2h3vxG4AdgKeM3M0vbu25jZrUR94s2Bv7l7K2VAJc9xC3AxUe3iETO73cxuACYBGxB1sH9WsNsAov/pRUrG3f1log/o7sBtZvaYmV1vZi8C5wHzgSPc/YW2xCsizWOjjaJaBpTujeP552PcD1ACXTMDB+aWzz8/uzjaYvZs+Oc/c49PPDG7WESkYbIYiXB/IO0xP60WsTawB9AL+DVwUHtO4O4nEH1MP0Qk67sSA6icDOzg7nOK7ZZMxY73Z2BL4EaiCsheRF/W1wFbu/uV7YlXRJqDWevVOO6/P+arrQbLL9+QsLqGFZObkk8/HQ3yOoq//jW3/Le/QbdMBvgVkQYzz+iDKhl4ZDuiwWA3IsG9x93b0niwaZlZP2DatGnT1IhQpAO49lrYf39YYgn44INoXJhviy2iDvQRR8DvfpdNjJ3S+PEwYkQs/+c/Lbu3a1YLF0L37rnH8+e3fCwimZg+fTpLLbUUwFLuXkm3xVVrdC8cX3D3T4DW+oMWEWmoPfaInjU++wxuuAEOPDC37qWXcg0I85+XGsgf0vGWWzpGAv3ss7nlCy5Q8izShehek4hIniWXhO23j+WDDmpZm+DPf475Ouuo/nPN9euXa4z3299G6W6zO/ro3PIxx2QXh4g0XF0TaDP7UnumesYmIlJKfi6Utg9zzyXQBx4Y9aWlxvIHInn++eziqMT8+fDQS4KurgAAIABJREFUQ7G8yy7Qs2e28YhIQ9W1DrSZLaREw7wKuLtnVsWkVlQHWqRjWm+9qLIB8PnncMopcNFF8fi112CNNbKLrdNyzzXCGz4812KzGV1+ORx+eCw//zxssEG28YjIFxpRB7reCfRk2p5A4+6r1y6abCiBFumY7rgDdttt0efXXhteeaXx8XQZ+UX7zdwbR58+uf4MFyxQ7xsiTaTDNyJ099XqeXwRkXrZdVfo0SPu1Oe7+eZs4ukyrrgiN8TjnXdG9YhmM316Lnk+91wlzyJdkP7rRURKmDmz5eO//Q3WXz+bWLqM3fMGfM0fHruZPPxwblndsYh0SR2+jrGISL307h21CObOjULGHvrErL8VV4RlloFPPolu4ubNa74GevvvH/M114SVVso2FhHJhEqgRURa0auXkueGOuus3PJTT2UXRylp3exmrF4iIg3R8ATazHqa2Q/N7BEz+8TMFpSY5rd+NBER6XSOOiq3fPrp2cVRzNNPR+k4wJFHZhuLiGSmoWUqZtYbuAfYCmitF1X1sioi0hWZRf2ZOXNgzJjo5aJZRvm7666YL7EEDB6cbSwikplGl0D/ANgauAsYDPyZ6OauN7AhcB4wBzjL3VW9RESkq0oTVYgx1ZvF/fdHMr///qrXI9KFNTpJ3ReYAezn7pNI+oh293nu/qK7/wT4JvC/ZvaNBscmIiLNYujQ3PLxx2cXR77PP4/RBxcsiIFeRKTLanQCvQ7wqLtPSx47gJl9cW/O3W8DJgDHNjg2ERFpFksuCZttFsvvvw8zZmQbD8C4cTB1avQKMnJk1tGISIYanUD3BD7Me5z0RE/hEH0vAxs1JCIREWlOJ52UWx4zJrs4Uo8/HvOhQ2GFFbKNRUQy1egE+j0gv9PMd5P5egXbDQSapMWIiIhkYt99c8uHHppdHKkbb4z5FltkG4eIZK7RCfREYK28xw8RvW382My6AZjZV4GvEKXQIiLSlVnSIdP06bn+l7MwbVoM7AKw337ZxSEiTaHRCfQYYBUz2zx5PA54EdgTeNvMngT+QyTVlzU4NhERaTZjx+aWb7kluzieeSbm3brBJptkF4eINIVGJ9B/A74DTANw94XAPsDzwArAUCJ5vsTdRzc4NhERaTabbppbzk+mG+2OO2I+ZAj06ZNdHCLSFBqaQLv7R+7+V3d/Oe+5V919CFEPehtgRXc/oZFxiYhIk1pySdh++1i+5JLoQi4LaQl0GouIdGlNM1iJu7/s7g+7+8dZxyIiIk1kp51yy2+80fjzz52b64FjI3UQJSJNlECLiIgUld+d3a9/3fjzjxsHH30Uy9tu2/jzi0jTaWgCbWbHmNkCM9uzzDZ7Jtt8v5GxiYhIk+qe16vpZRm0L09LnzfeGFZfvfHnF5Gm0+gS6L2JgVT+XWab24GPgK81JCIREWl+Rx+dW54zp7HnvvjimK+9dmPPKyJNq9EJ9LrA80nvG0W5+wLgORYdXEVERLqq/IFUrriicedduBA+TAbQHTKkcecVkabW6AR6OWI0wta8Byxf51hERKSjWH/93PLddzfuvK+9llv+9rcbd14RaWqNTqBnEMN0t2YgMKvOsYiISEfRuzccfngs33wzzJvXmPOmda7NYLXVGnNOEWl6jU6gnwG2NrNBpTZI1m1NVOMQEREJI0fmll98sTHnfDkZtmDTTXPDiotIl5fFSIS9gJvMbMXClclz/wB6JtuKiIiEr389t5w27KunOXNyIxAef3z9zyciHUaPBp/vauBgYsTB18zs38BLybp1gd2APsDDwJUNjk1ERDqKf/2r/ud4+OHc8jbb1P98ItJhNHoo7wXA7sA/gcWBbwA/TaZvEMnzLcDu7j6/kbGJiEgHcOKJMf/ww/oP6532/wzq/1lEWjB3z+bEZhsDuwCrJk+9Cdzp7s9kElCdmFk/YNq0adPo169f1uGIiHRsr76a64/5iitadm9Xa2md5+98B/785/qdR0Rqavr06Sy11FIAS7n79HqcI7OhvN39WXc/392PTqbzOlvy3BGsthp069ZyWmwxWHVV2G8/eOCBrCNsv6uvzr223r1zI/IWM3cu9O+f2/6ccxoXZ7duLQdcE5Ei8kuCH3mkfufJ/6DYbbf6nacj62pfIOWmNdao/tgjRsS+991X87Cl/jJLoKU5mMU0fDgcdFBMu+0G7nD99fDVr8JFF2UdZW2Ywfz5cM01pbe56Sb45JPc+1IrBx0Un5MqxBJpp+7d4Qc/iOUrrqhfd3aXXppbzm+8KDld6Qukb9/cayw27btvy+3TxPuQQ0ofs9ZfNNJQjW5E2IKZ9QB+AOwDDADeAq51dzUgbLDDDoPvfjf3eO5c+P734zPgxz+GPfaAtdbKLr5a2Hjj6PnqqqvghBOKb3PllfF5ttlmLas/tpc+J0VqaPjwXC8cEyfGP3etpR8AO+4IvXrV/vidSVf4AhkwIL4gRBJ1LYE2s6+b2QdmdnaRdd2AfwPnE71yDAZ2AC43s9H1jEta16sX/Pa3sMQS0U7nppuyjqj9llsO9toLXniheHI8ZQrcey9ssQWst14UoohIExo1Krd87rm1P/6cOfDvf8fyN79Z++N3dp3xC6Ra+gLp9OpdhWM7oD9wY5F13wN2Agy4FTiGSKZnA98xs53rHJu0YoklYPDgWJ48Ofd8a9W2zjwz1v/f/7V8/owzcs9PmRJtf770pfisLbzL9e670dh+/fUjjn79YPPN465qexreH3JIfK4VK0i48spYl8ZSrsR40qQoYFlrLVh8cVh66bhb+de/ttzujTfiNV99dRw7rcqRToXvUeof/4CvfAWWWiruHA4fnuuOttDEiXD66bHNKqtEPe8BA2CnneCGG4rvM358nH/77aNay3nnwYYbQp8+se+oUfDSS8X3Bfj00zjn0KFxbZZYIgoBzz4bZs8uvZ9ITZjFwCYAY8bU/vi33ppbzh+8RSrXGb9AKrXaahGTGYwe3fJDf/vti+/z9NNRVWi55aIe+QYbwAUXFN/2o4/gkktg992j7nWfPvFlsdlmcP758QOwmPyGNtV8yUC8b1dcEdevf/+IcY014Kij4K23KnxjOpd6V+HYAnjX3ScUWfd9wIG/u/sB6ZNm9hiRcH8HuKvO8UkrpidtV3v3zj1XSXWEYuvT/V55JRKv3r2ja1X3SNpS990H++wD06bF59DOO8fnwWOPwbHHRvev//pX2xrc7bILDBwIf/97VM3Lf11XXRWfQ/vtBw8+WPoYN9wABx4YMa27bnyGTZsGjz4ajfXHjo3PGchVm3vgAXjttXi9+XcyN9lk0eOfcQacdVZsu/vukcg+9BDsuWd85u29d8vtL7ggkv91140kduml4c03Ydw4uOeeiOtXvyr+WubNiyqLDz8M224b3zePPQb//GfsP2FCfEfle/HFeB/ffhtWWik+g3v2jP1OOy0Km8aNgyWXLP0eirTbvvvCU09Fo4VPPoFllqndsQ88MLdc+A8gletsXyCV+uY3o4HrAw/EB/7w4bl166676PZ33hkf5GutFfG++27s+6MfRXJamEiPGRMD+6yySuyz1VbRreOjj8Ipp8QPwLFj44O5mGq/ZGbOjHXjx8cH+7Bhkeg/9xz8/vfxpXj33TBkSLvetg7H3es2AVOAfxV5fgCwEFgAbFJk/evAK+08977AOGAqMBN4GjgJ6FHlcU5PYi01LQDWKbN/P8CnTZvmzWi11dy7dXO/+upF1z3zjHv37rF+9Ojc8yNGxHPjxxc/5hlnuJu5n3lm8efN3A880H3u3EX3fe899/7947x/+EPLdVOnuu+wQ5z7rLMqf42jR8c5d9opHp96ahzjL3/JbfOf/8Q2Bx8cjw86KLY5++yWx3ruOffFFnPv08f95ptbrnvzTfeNN479rrmm5br0eMXe55RZbLPssu6PP95y3Zlnxvp11110v/vuc//vfxd9/pVX3AcNimMWHm/cuNy1GDbM/YMPcuvmzHHfZZfY74gjWu43e7b7mmvGutNPd583r+W6/fePYx56aOnXKVIT77zjHumT+y9/WbvjfvJJ7rjHHlu743ZGXekLZPXVK98nf7/0S6WYESNyH/yXX95y3dix8XzPnu5vv91y3UsvuT/66KLH+/TT3If3r3616Pq2fsmkH+x77+3+4Yct1118cawbPNh94cLSr7XBpk2b5kQhbT+vU45b7yocA4BPijy/WTL/0N2fLrL+RWBgW09qZhcB1wFbAY8CdwCDgPOAe8ysd5ndS3kaGF1imtbWWJvR9Olw++1xG3/hQlh55dpWA+zfH37zm+I/ji+8EKZOhWOOgcMPb7lumWWiF4sePaJ6XVsdfPCi1Tj+9Kco3CjXYBrg5z+P9jFnn73oj/RBg3LVQC65pO3xnXUWfPnLLZ875ZS40/bKK1Hym+8rX4mClkJrrx0lwu5wY7FKVMQdvdGjozAh1atX3EV1j0KFfKNHw+uvR2HEGWfEtUgtthj88Y+w/PLR08m0TvVfIU1npZVyy7WsB/3jH+eWS7U2ltI66xdIWh+v1JQO8FMts3ivDjus5fMjRkT1oQULojQ53+DBUSWl0FJLxZePe+n6e1Ddl8xLL8Ut21VWgb/9rWVpP8Bxx8VtzEmTylcB6YTqXYVjAbBckeeTyms8VWK/T2ljbGa2D3AcMAPY1pO+pc1sWWAsMBw4C/hxyYMUd7O7l6ix2vGlPfHkM4sk7B//iHq+tbLjjqVv799+e5y31OftwIER08SJMZ5CWxp2r7VWJJ3jx0fVvKWXhltugTXXbHmnrZB73GmD0vFtumlU25gwIRLttjTe32OPRZ/r1Suqmz39dHy2rbxyy/WffRafXRMmRPW4uXPj+XffjfnLLxc/15e+FHWfC623XswLk/XWrs8SS8Tn8h13REPNHXcsvp1ITZx5ZlTGnzo1EpxVV219n3IWLoTLL4/lDTfU6IOV6gpfIEssAd/4Run1xRLaShX70If4IB4zZtEPYoi/1XHjourFu+9G45P03gmU/tAvdb5SXzK33x7H3GWXqONYzIgRsd1DD3WpPtPrnUC/AQw1s57unt9Z5w5E0fqjJfYbALzfxnOemhz7XM8bmMXdp5rZUcD9wDFmdpa7z2jjOTqd4cNznyW9ekUp4pZbxv9MtxrfpyhWWpp6/fVcPOWYRZWvtvaMdMghcP/9Ue95hRXg889bL33++OMoXDGLH+Otxffxxy0LySpVqsplOpDl55+3fP6226JUferU0lUHp5cYh6nUudLvp8K2KOn1+fa3YyolvT4idbX//pFAA1x2WbSGbY/rr88tH310+47VlXSFL5B6dmNX7kPffdEP/VdfjXreL75Yuj55qQ/91s4HLc+XvqdXXJFr3FNMF/zQr3cCPRY4EjiTSGwxs+2Arybr/11iv6FEPeiqmNlA4MtEAn1t4Xp3f9DMpgCrALsR1Twq0en7oynsxrM9Fi4sv75cYUS67777xg/+cvr3ry6ufPvuG3eerr4all022pO09vrzX1dhYUsxvdtSUahK77wTjR4//zzuwO2/f3y/9O0b6//zn7gLWKpHpWq/29L3YNdd44dHOe0tDBRpVX4CdMEF7UugFyyAb30r97ieQ4R3Nl3tC6TWqv0gHjUqStH32iuqHK23XiS/3btHy/Bafvmk7+nQoa03Etxii9qdtwOodwJ9EXAocLKZfQf4EEhvGD/q7k8U7mBmWxHVPhZJgCswNJlPdfc3SmzzBJFAD6XyBNqAYWZ2LrAsUed5AnCbu89sQ5wdWlotYUaJ8vs33mj7oCGDBsWP65NPzvVSVQ99+sRdvj/9KXqs2HXXuLtXzoAB8dn9+efRq8Wyy9YvvkrddlvcuRs1qviw45Mm1fZ8gwbFncFDD9XgbNIk9tgjelWYPz96C0h/PVbruONyy7/4RekeDKR9OsMXSJZefjl6v1hhhejyqDD5rseHPkSPHe1p3NMJ1bURobu/ChwAfAasDGxCJO3vAAeW2O37yfyeNpwyrbD2ZpltphAJcTWV2xzYg6g3fRjwQ+CvwJTkh0GXklaNmjhx0XWzZy/a3qEau+6aGwW23g47LJLi5ZaD732v9e27dYu+laH6+NLvjPnzq9uvNVOnxrzUHbnCfqnbq5HXR6Qif/hDbrmtjQnnz48qICk1HqyfzvIF0pp6f+gPHFi85Pqaa2p7vl13jfmtt+Ya1whQ/4FUcPebgLWIxPOnRP/O67p7qZ9JjwEnAPe24XRpy4LPymyTlhj3q/CYrxHVT4YSpc/LEg0Rb0uOMdrMvlV6985nxx3jM+rSS6MKQWrWrEhEp0wpvW9rBQsnnRSN+i64IKZ58xbdZvLk2iSGW2wBH3wA778f1ckqcfrpUTD1ox9Fg+5iVSNeeCH6Uc63yiqx7QsvtD/ufGljvxtvhPfeyz2/cGH0wPHww7UdQvzww6Nqxg03RJWRmUXuv7z3XvmqciI1ld/QoNhtmEoce2xuec89NXR3PXWWL5DWpA1lXnyxfccpfM3rrBNVNZ57LlrC57vtthjgoJY22SRucb75Jnzta3GHoNCsWdFDh+pA1567fwBUVPve3S9rfavGcfe/FHn6YWBvM7sYOBa40MxucPca/9RsTt/8ZvyPPvlkDJY0fHgkbE88EVWvDj00qkYU09ropiuvHD90R42Kz8Lzz4/G8CutFN2iTZwYA5JsuSUccED5Y7VXsViHDo3P3rTR+f/+bww+stxyUTDw3HPR7/1++8VnTWqffaLDgEsuiW0GDYrCg732iu/rttpzz+jT/qmn4nP1q1+Nqn+PPhoNs085Je5G10qfPjHC8Z57wi9/Gd3WbbxxfFfMmhU9IE2cGHcXC3tlEqkLM/j1r+GHP4zHr7wS/wyV+uCDGAwiVa77L2m/jvoF8tFH0Vq7nN/9LvrzhDjHwIHRNdKwYbDRRlH6MnhwlMBUqvA19+8f3fRdcgnssEN0KTVwYFTtmDAhvpTOOqu619aaq66K9+/OOyP+IUOihxr3+EHyzDPxY2XixJZ9onZydS+BbrC0UlW51gNpBbkyTVQrdga5rvo6bO35aksoe/SI/oGPOSbaLfznP5EUjhoVidwqq5QebKqSQaiGD4+S2tNOi0TziSeihPWZZ2DFFSMRTXuaqlQl5y22TzGjRkV8J54YXYs+9FBURZs4MXpIOv/86Cc630YbxTZbbRUDYl19dTTonlAwRme1A3R17x6FEKeeGu/7vffG42HDYiCskSPbdy2KrV9/fXj22Xid668f1/7GG+N19e0bbVoKS+BF6mrUqNzyz35W3b7pcNMQ/5iNaP3bmXSVL5DPPovbjqWma65pWcWhZ0+4664oJXn77Sh5ufLK6O6t8NitnbtwmwsvjB8Zm24a79kdd0TJyXXXxesrd9y2fOj37Ruv5W9/i3qMU6bAzTdHdZvPP48umW6+OfqC7ULMW/tF14GY2R7ArcBH7r58iW3+AewD/MrdT67BOd8GVgT2d/dFGiWaWT9g2tFHH02v5LbgyJEjGTlyZHtPLSIiqQ02iNvlK66Y6wC9NXffnWvYANETR627XRORhhgzZgxjxowBYO7cuVx66aUAS7l7LQpMF9HZEuiViUaCDqxRrCcOM3uD6IWjaMJb5fm6ESXZiwN7uvvtRbbpB0ybNm0a/fpVWu1aRESqctFFucZ/d98dt7fLmTMnd7sdYgCJ1rrpEpEOYfr06Sy11FJQxwS6U/3Udve3gceTh/sXrjez4cSQ3nOARZLdNtgb6EMk7It0ySciIg3y/e/nllsbFQlgu+1yy1ttpeRZRKrSqRLoxDlEN3WnmFnaLzRm1h+4jEh2f5M/CqGZHW1mE81sdP6BzGyQmR1gZotUikuGDL88Od5fkoaSIiKShcUXzw2n/Oab5fvDffLJ6KImdeed9Y1NRDqdTpdAu/stwMVEY8FHzOx2M7sBmARsADwAFLYyGQAMBgp7010WuAb40MzGm9nfzOyfZvYycBOwDNHd3lF1e0EiIlKZCy7ILe+xR/FtFi6EL3859/g3v8kNYSwiUqGGdGPXaO5+gpk9CBwNbAX0JPpzPge4qER3c86iQ3ZPAX4BbEb0ZT0U6AV8RPQD/Vd3b4Ie20VEhG22yS2/8gr897/R3Va+ww9v+fjoo+sfl4h0Op2qEWEzUiNCEZEGuuWWliMjLVyY65rrttuiW7HUpEmw1lqNjU9E6k6NCEVERKqx994tH2+3XQz4kPbJmzr1VCXPItJmKoGuM5VAi4g02FNPxWhCpfTsGd3Y1XKcexFpGiqBFhERqdamm8L225deP326kmcRaRcl0CIi0vncfXcMb1xoxoyWA6iIiLSBEmgREel8zGDmTHjhBTj//Oj72R369s06MhHpBDplN3YiIiIArL9+TCIiNaQSaBERERGRKiiBFhERERGpghJoEREREZEqKIEWEREREamCEmgRERERkSoogRYRERERqYISaBERERGRKiiBFhERERGpghJoEREREZEqKIEWEREREamCEmgRERERkSoogRYRERERqYISaBERERGRKiiBFhERERGpghJoEREREZEqKIEWEREREamCEmgRERERkSoogRYRERERqYISaBERERGRKiiBFhERERGpghJoEREREZEqKIEWEREREamCEmgRERERkSoogRYRERERqYISaBERERGRKiiBFhERERGpghJoEREREZEqKIEWEREREamCEmgRERERkSoogRYRERERqYISaBERERGRKiiBFhERERGpQqdNoM1sXzMbZ2ZTzWymmT1tZieZWY8aHPsoM1uYTH+sRbwiIiIi0jF0ygTazC4CrgO2Ah4F7gAGAecB95hZ73Yce43kOAsBb3+0IiIiItKRdLoE2sz2AY4DZgCbu/uu7r4vsDbwHDAcOKuNxzZgNJE8/xmwWsQsIiIiIh1Hp0uggVOJkuFz3f2Z9El3nwocRSS9x5jZkm049vHANsCPgTdqEKuIiIiIdDCdKoE2s4HAl5OH1xaud/cHgSlAb2C3Ko89GPg5MM7d/9DOUEVERESkg+pUCTQwNJlPdfdSJcRPFGzbKjPrBlxNVN04tO3hiYiIiEhH19kS6NWT+ZtltplCVONYvcw2hX4MbAac6u6T2xZa1zJmzJisQ5A60zXuGnSdOz9d485P17j2OlsCndZr/qzMNjOTeb9KDmhmGwJnAA+6+2/aHlrXon/Wzk/XuGvQde78dI07P13j2utsCXRNmVl3ourGAuCQjMMRERERkSbQ7kFFmsyMZL5EmW36JvPpFRzvf4FNgJPd/dX2BDZ9eiWn6zzmzp3b5V5zV6Nr3DXoOnd+usadX1e7xo14rebeecYCMbM9gFuBj9x9+RLb/APYB/iVu5/cyvEmAEOAB4hS6HyrAasC7wEvA7j7dkWOsTLwVlUvRERERETaaxV3f7seB+5sJdATknl/M1u1RE8caTd3T1V4TCf6fi5lhWQq9UvkHWAVcqXjIiIiIlJfSxI5WF10qhJoADN7lEiS/9fdzy1YNxy4D/gcWMHd25zUmtnpwOnAFe5+eDtCFhEREZEOpDM2IjyH6KbuFDP7oq9nM+sPXEaUFP8mP3k2s6PNbKKZjW50sCIiIiLSsXS6BNrdbwEuJhoLPmJmt5vZDcAkYAOiPvPPCnYbAAwGvtTIWJuJme1rZuPMbKqZzTSzp83sJDOrupqPmS1rZuea2bPJseaY2RQzu97MvlLB/nub2a1m9m6y77tmNt7M/rdtr06gOa6xmfUxs5+Y2eNmNs3M5ibX9zYz27N9r1BqfI2XSa7xi2Y2KznmeDP7dgX7bmpmN5jZe2Y228xeN7NLzGy5tr0yyZf1dTazzc3sbDMba2aTzezzZL/7zOyotsQhLWV9jUscZzczW5hMd1UbR6fj7p1yAr4BjAU+Ifp+fgb4EdCjyLanE40E76ni+Ok+f8j6tdbgvbqIGGVxDnAHcAPwcfLceKB3FcdaA3g72fcD4DbgOuD55P1aCBxfYt+ewPXJNjOB/wB/Ae4G3gU+yPq96qhTM1xjYFnghWT9tCSOa4HH8/a7MOv3qqNONb7GqwOT867xrcn/44zkuSvL7PsNYG5yTR9JrvGkZL93gTWyfq868pT1dQa6J+sWJP/HdwN/Tc49N1n3CNAv6/eqo05ZX+MSx1k6+dyfn1z7u7J+n7KeMg9AU8Z/ANEjSZrQDMl7flniR8cC4PwqjndLss8twOIF6w7L+1AYWGTfdLj0G4Fli6zfPOv3qyNOzXKNiTtDC4FHgaUK1u2Sl3TpOmd/jR9N9rk7/1oRP54mJesOLbLfSsSP3xbriWp16f/3I1m/Xx11aobrTCTQjwFfB3oWrNsgSbIWEO2DMn/POtrUDNe4xHH+knxG/zaJTwl01gFoyvgPID4IFwCnFFm3TfKPMgtYssLjTU+ON6zE+peT9XsXPL9Dcq6nge5Zvy+daWqia/xs8vyoEvuNSdb/IOv3rKNNtbzGwJbJ9nOB1Yqs3zNZP7nIuvOTdXcWWbcEcUdwAbBT1u9ZR5ya5Tq3ctwDyN1F1Gd5J7jGwNeS7c4FDlQCHVOnqwMtlTOzgeS69bu2cL27PwhMAXoDu1V42M8r3O6jgsfHEg08L3L3wj63pY2a7Bq3dT8pow7XeLNkPtndJxdZf3cyH2RmmxWs24f4Py4Wx2fE7WOI0kupQpNd53LS7mQXJ9oXSYWa8RonHTD8HphIVF2VhBLori3tpWSqF+8zG+CJgm1bcwdxu/Z0M1s8f4WZfQ9YmyiJfDjv+W7A9snD+81sBTM73swuM7MLzey7ZlZudEkprSmuccF+J5vZMgX77QZsR9SRvRWpRq2vcTpa68fFVrr7bGB28nBY+ryZ9QXWKjhfsTiswjikpaa4zhVYO5nPBaZWsZ805zX+PVF95FB3n1vBObsMtZTt2lZP5m+W2WYK8YW3eplt8p0ErAfsDrw7shhcAAARe0lEQVRpZo8Qt5s2ANYlGpwd7u4L8/ZZg/hHd2ArorvB/ITZgF+a2X7uPrbCOCQ0yzUGOI8oERkJvGFmDwKfEknXMKKHnEO8Hf2zd1G1vsYfFBy3BTNbgShd9IJtVstbLhXLlHLHlrKa5Tq3Jh3h9zZ3n1fFftJk19jM9gNGEY27H6ngfF2KSqC7tiWT+WdltpmZzPtVckB3/4AoSfwr8at1N6JV/nrEkOZjWfQWff+85T8RdcC+nMS3CfBvYDngZjNbs5I45AvNco1x91nAXsCvgT7AzsA3gU2T7dPeVqQ6tb7GY4kv1OXMbK8i64/MW84/3pJ5y6ViqepvTVpolutckpmdQdS7nQH8pJJ9pIWmucZJcn0p0dDwpxWcq8tRAi01ZWbrEg0B9yD+OQcBSwEjgPeBC4B/m5nl75a3/Bawq7tPcPdZ7v4csDfRRVpf4JS6vwgpq43XGDNbEXgIOIb4QE7vPGwOPAmcQVThUXWdDLn760SLewOuMrNvm1l/MxtoZj8mEqP0Vm7hXQbpIGp9nc3su8BpRAO4g939tTqFLhVq5zW+nPhcP8zdK22/0qWoCkfXlt4qL5ewpHWoprd2MDPrDvyDSIz2dfeb8lbfb2YjgReBnYDvEt1a5ccBMLrwtp+7LzSzPwC/AXZsLQ5poVmuMcCfiaoaJ7n7BXnPP2kxiMqTwBCiv/YzW4tFvlDTa5w4MtlnH+K6pZzoq7038cM2v45r/v/xEgWP2xqH5DTLdV6Eme1L3D10IuG6qdz2UlJTXGMzO5AoILnM3e+v8DxdjhLorm1yMh9UZptBxD/a5DLbpLYgbuN/DvyzcKW7f2pmdwAHE4lwmlxNTs4B8HqJY6fPr1RBHJIzOZlneo2T1uU7Juf5e5H95pvZjcBGyXZKoCs3OZnX6hqn1W1GmdkWRB/dKxFfsHe6+31J/XWA5/J2y2/09CVi0JxiceTHLJWbnMyzvs4tmNnXiepcRrR9uLrUttKqyck862u8TzLf3MwK2x2tmMy/nLfuf5KqfV2KEuiuLe1uqL+ZrVqi1W/apc5TFRwvHQp9liedRxYxLZkvmz7h7p+Z2cvEcOqluj1Kn59ZYr0U1xTXOG8/KF1yUmw/aV2tr/EX3P1RYiCGLyS9bWxCjEg2Nm/bGWb2KrBmcr5iCXSb4hCgSa5zwTb7EN2tdQOOcPcrqzmvLKKZrrFTvveVpYBtk+0WqyaWzkJ1oLswd3+bGEYZYP/C9WY2nPi1Owe4vYJDvp3MlynT2G8L4h/uvwXP30CUYJSqorFzMn+0xHopoomu8dsF64vZMpkX/m1IGXW4xq05mmi5f727f1iw7p/E/3GxOJYgBm5wQLf4q9Rk15mk2tV1xMiER7j7FTU4Z5fWLNfY3b/m7t2LTcAhyWb3JM/1cPdyvYZ0XlmP5KIp24mo+5QOGzo07/n+5EaOO69gn6OJTtVHFzzfg+hiZyHxa3ZA3jojGgAuTI65TcG+/Ym+KhcQtwHz1+2XPL8AGJn1e9bRpia6xo8m654HVi1Y9+28a/ytrN+zjjbV8hon69bIv7Z5zx9CfHl/AKxQZH3+UN6H5T3fjah/uRB4OOv3q6NOTXSddyOqcc3Pv86aOs81LhOfRiJM34usA9CU/QRcmPxTpr9qbyDqSC0AxgO9C7Y/PfkHurfIsbYjGkIsIPr4HQPcSHSFkyZW/1cijh2J7nsWEvWxricalqX7nZ71e9VRp2a4xkQ/0e8n62cB9ybX+Lm8/UZn/V511KnG1/gHROv8R5JrdANxZ2Ah8A4wpEwc30j2XUgMpnMt8Gry+G1g9azfq448ZX2diS5FP0/O9wZwVZlp2azfr444ZX2NW4lNCXT6XmQdgKbmmJIvvbHAJ0QJ0jNEbwg9imx7evKPfE+JY60GXELUgZyZfNhOSf5xt28ljrWAK4mO5D8nfh3fCuyQ9XvU0admuMbJl+85RF2/6ckXxHtEX9+jsn6POvpUq2tM1LP8G5H4zkiu1dPJPv0qiGNo8rfwHjHS2evAxcByWb9HnWHK8joDq5K7W1Rumg98Kev3qqNOzfK/XOR4BybnGpP1e5T1ZMkbIiIiIiIiFVAjQhERERGRKiiBFhERERGpghJoEREREZEqKIEWEREREamCEmgRERERkSoogRYRERERqYISaBERERGRKiiBFhERERGpghJoEREREZEqKIEWkaZlZmuY2UIzm29m/Utsc0CyzUIz27/ENgOS9QvMbPX6Rl07ZvbzJO5Ts46lXszsgeQ1bl2n499mZjPMbIV6HL8WzGxNM5trZn/JOhYRqYwSaBFpWu7+OjAFMOCrJTbbLt0cGFFim/T5N939v7WKrwE8mTokMzs0SY7/WGazur1GM9sF2B242N3fr8c5asHdXwP+BHyrXj8kRKS2lECLSLMbm8y3K7F+BPAB8BatJ9DjahSTdAwXAJ8Bv8w6kAqcBSwgYhaRJqcEWkSa3ViiBHqRBNrMVgHWAMYD9wFrmtnKRY6xHVHKObbIOqkfy+zEZrsC6wL/cPdpWcVRKXd/BxgDbGZmW2Ydj4iUpwRaRJpdmvSuZ2bLFawbQSTG44gk2igohTaz5YH1Co6VrtvCzH5pZo+Z2XtmNsfM3jWzW8ysWMJ+flIl4ZJSwZrZkGSbt82sW8G6lc3sQjObaGafmdl0M3vUzI4ys+6tvRFFzrWOmV1uZq+Z2Wwz+8TMxpnZt0ps/0V9YzPb1MxuNrMPk32fN7MflDnXEmZ2tplNMrPPzewtM7vCzFYqVlfbzN4C/khcn8Py6qkvNLO7SpyjqphacUxy7quLnKd7EsfcMq+3aN3sgvdwazO73cw+NrNpZnZv/vZmtlvy3CdJPewxZjakTMyjib/ho6t9sSLSWEqgRaSpufubQFpveUTB6jTJHZ9M+c+l0n3+6+5TCtb9AvgB0At4DPgn8DawB3C3mR1ZsP1VyfxbZtajRMiHkCRu7r4wfTJJyF8AjgN6AncBDwJrAb8FbilMuMsxs/2AZ5LzfQ78C3gSGAb81cx+X2S3tL7x7sDDwJpJHI8A6wAXmtn5Rc7Vl3h/fwIsD9yZxL5rcs6VWbQe89+TbQx4hUgO02lMkdiqiqkcM+sD7AjMAe6vZt88pepmp8/vTbwnyxGv53Xib+1uM9s8SfxvBXoQ79fbwE7AODNbtcQ570mOvYeZZVZ6LyIVcHdNmjRpauoJuIKoH3pZwfOvAu/lPX4HeLVgm8uAhcDlRY67C7B8kee3BqYDswvXE0neAuDrRfbrCXyYrF8n7/mBwFRgHnBowT79iZLxBcApBevSerGnFjw/hEiaZwJ7FKz7EvBcst9+BevuT96LBcBBBet2TJ6fA6xQsO6SZL8JwIC853sDN+YdszDOQ5N1fyxzbdsUUyt/Lzslx3ygxPruyfq5rcS1ANi6RLzzgW8WrLso2edF4FPgK3nrugE3JesvLXPe55NtNs/6/06TJk2lJ5VAi0hHsEg9aDMbRNR/vi9vu/HA6sm6VMn6z+5+p7t/UOT5h4DfESXTexWsvjKJ5eAice5FJMQPu/srec+fCCxF9Abxp4JzfQx8h0jKji1yzGJOI5L1U9z9XwXHexM4LInxuCL7OnCdu48u2O9uogS0B3kl/Ulpblqqfry7f5S3zxzgKCKZb4+qYqrApsl8YjvjKsWBa939+oLnf06874OB37j7F6XfHncjzk3W71Dm2C8k803LbCMiGVMCLSIdQZr8rpPXn++IZD4+b7vx+euSbQcXHKMFM+tvZt8xs/PM7I9mdpWZXQUMTzYZXLDL34mS6ZFF+hY+mEiurix4frdkXphwAeDubwGvASua2WrFtsmLtxuwc/LwhhKbPZ7E+OUSdav/VeQ5yCWc+Q0xNwP6ECX94wt3SH6A3FMu5gpVE1NrViCuw8ftiqi8OwqfSH5cTCu1HpiUzAeWOW4ac9P2Wy0i8ateRKSpufs7ZjaJqC+8HZHEpiXL4/I2zW9IeA25JHuSu79beFwzOwL4FZEgluqLuF9BLDPM7B/AAUTJ8a+SY60IjCQS18JEOR285ZFWqrY6Uad2cpltlgf6Jtu+W8HxliWqleR7s8T205P5YnnPrZLMy8VUbl2lqompNUsX7FsPpeKdSfzNFFs/I5mXey3Tib/hZdoemojUmxJoEekoxgJrk0ugRwAfu3t6yxt3n2hmH5Kr6rF93r4tmNnmwKVEveQfAv8Gprj77GT9kcn6YhnqlcC3gYNIEmjgu0Td2hvdfWbB9mkp8PXArFZe59RW1qd3Dov2MFFEsZ4mFhZ5rjXlBjupxUAobYmplE+Teb+yW7VPa/G29fX0I97PT9q4v4g0gBJoEekoxgKHA9sldZxXIxplFboP+HrS08FXKd3/877J/EJ3v7DI+nVKBeLu48zsv0TXepu5++NEMu3keurINyWJ9xx3f7bUcSv0AdGorhdRJ7mepawQvUdAxF9KuXVZeJ/44VN0+Pc83cysh7vPL7IuqyoUacxNO3KiiKgOtIh0HOOS+ZpE6W/+c/nSeroHkEuCi223bDJf5Fa7mS0GfI3yJaujiSTtoKQ0e11gcrF6wkR9WAO+WeZ4FUmSvbTOcbuPV4G0PvVKZrZt4UqLvrlLNYpLS78bXVjzVDJfv5XtjLhuLZ+M11Sqq7l62zCZP5nR+UWkAkqgRaRDcPf3yTUo+yGL1n9OpfWgT0weTyzW00ZyLAMONrMl0ifNrDfwB2BQkX3yjSZu0+8HpP1FFyt9BjiPqNt6kpn9wMx6Fm5gZmuY2f6tnDN1BtGN2gVmdkCxPoPNbEMz27vC45Xk7p8Rr8uAiyxvMJvkvbqM0nV630rmrSWytfYgUTVn02LvdYFzzWzx9EHS68jviF5OAJYoulcdmNkyREI/HXiiUecVkeopgRaRjiTtzm5ZYKq7P1+4gbs/R9QjXpbyw3f/iahaMQz4r5ndZGY3EiXSexF9H5dsoecxKMu9RGOvA4lkumid5GTbvYnE6ALgTTP7j5ldY2a3mtmrRJ/WRxTZfZEY3P0JogFjN6Kx5GQzuyM53u1mNgV4FhhVKv4yir3mnxB9QA8BXk1GC7yOGOBmeBIDLFrf+iHgPWJ46ifMbLTFyIkn1CCmktx9FvAfoprLIqXmeRYCGwCvJa/pNqI3lD2JEuD0R0OxKj71sGNyztvcvRb1ykWkTpRAi0hHMpbcSHDFqkqk7s/brmgC7e6fEMnz74mux3YBtgBuB4YSA1qUGo0udWXeNvf4oiMd5p9vPFESezZRr3gz4BvAxsQAMD+jeAJd9PxJH8QbABcm8Q8Hvk50u/cycFJyzIqOV269u88gEtFfED16jAS2IaqmDMvb9KOC/eYk295GlOgfQPQpvWt7Y6rAb0mq2LRy3O2JUQ+3JRqfvkrE/F0imR5Irmu6SuNp6/qDknWXtrK/iGTM9CNXRETaKqki8SIxqM2QYncFsmJmLxB1mVdx90/znu9OVPGY7+69soovn5kNBN4AnnD3rbKOR0TKUwm0iIi0ysyGFda1NrO+RH3hNYEnmyl5TvyQ6OP75KwDqcDpxHfyia1tKCLZUwm0iIi0KqlX3ZOo2vIB0c3bJkQd8A+B7fP75G4WZnYrUU1jzaQhatOVQJvZmkQp/vXu/p2s4xGR1imBFhGRVpnZD4iGkIOJpHkhUeXgTuDX7v5OhuFVJS+BnufuvbOOR0Q6HiXQIiIiIiJVUB1oEREREZEqKIEWEREREamCEmgRERERkSoogRYRERERqYISaBERERGRKiiBFhERERGpghJoEREREZEqKIEWEREREamCEmgRERERkSoogRYRERERqYISaBERERGRKiiBFhERERGpghJoEREREZEqKIEWEREREamCEmgRERERkSoogRYRERERqYISaBERERGRKiiBFhERERGpghJoEREREZEqKIEWEREREamCEmgRERERkSoogRYRERERqYISaBERERGRKvw/V4aS3fASFIAAAAAASUVORK5CYII="/>
          <p:cNvSpPr>
            <a:spLocks noChangeAspect="1" noChangeArrowheads="1"/>
          </p:cNvSpPr>
          <p:nvPr/>
        </p:nvSpPr>
        <p:spPr bwMode="auto">
          <a:xfrm>
            <a:off x="3505200" y="1273960"/>
            <a:ext cx="5026025" cy="50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996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Refine parameters used to identify chlorine salts on Mars</a:t>
            </a:r>
          </a:p>
          <a:p>
            <a:pPr lvl="1"/>
            <a:r>
              <a:rPr lang="en-US" dirty="0" smtClean="0"/>
              <a:t>Look at previous landing sites and other known chlorine salts locations</a:t>
            </a:r>
          </a:p>
          <a:p>
            <a:pPr lvl="1"/>
            <a:r>
              <a:rPr lang="en-US" dirty="0" smtClean="0"/>
              <a:t>Mid-infrared useful for distinguishing between chlorine and sulfate salts?</a:t>
            </a:r>
          </a:p>
          <a:p>
            <a:r>
              <a:rPr lang="en-US" dirty="0" smtClean="0"/>
              <a:t>Explore spectral and physical properties of more mixtures for Titan’s lakes, as well for Pluto, Triton and other outer SS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1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SL_mar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895" y="0"/>
            <a:ext cx="8308209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52500" y="5524500"/>
            <a:ext cx="7239000" cy="9525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Jennifer Hanley</a:t>
            </a:r>
          </a:p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Lowell Observatory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6457950" algn="l"/>
              </a:tabLst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66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kywalker.cochise.edu/wellerr/crystalgrow/6halite-california-belkis2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Extremophiles</a:t>
            </a:r>
            <a:r>
              <a:rPr lang="en-US" dirty="0"/>
              <a:t> (</a:t>
            </a:r>
            <a:r>
              <a:rPr lang="en-US" dirty="0" err="1"/>
              <a:t>Halophiles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76800"/>
          </a:xfrm>
          <a:solidFill>
            <a:schemeClr val="bg1">
              <a:alpha val="31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Bacteria down to 18% NaCl and -25°C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(</a:t>
            </a:r>
            <a:r>
              <a:rPr lang="en-US" sz="2000" dirty="0" err="1">
                <a:solidFill>
                  <a:schemeClr val="tx1"/>
                </a:solidFill>
              </a:rPr>
              <a:t>Mykytczuk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et al</a:t>
            </a:r>
            <a:r>
              <a:rPr lang="en-US" sz="2000" dirty="0">
                <a:solidFill>
                  <a:schemeClr val="tx1"/>
                </a:solidFill>
              </a:rPr>
              <a:t>, 2013)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Haloarchea and Cyanobacteria occur within halite crusts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(Davila </a:t>
            </a:r>
            <a:r>
              <a:rPr lang="en-US" sz="2000" i="1" dirty="0">
                <a:solidFill>
                  <a:schemeClr val="tx1"/>
                </a:solidFill>
              </a:rPr>
              <a:t>et al, </a:t>
            </a:r>
            <a:r>
              <a:rPr lang="en-US" sz="2000" dirty="0">
                <a:solidFill>
                  <a:schemeClr val="tx1"/>
                </a:solidFill>
              </a:rPr>
              <a:t>2008, </a:t>
            </a:r>
            <a:r>
              <a:rPr lang="en-US" sz="2000" dirty="0" err="1">
                <a:solidFill>
                  <a:schemeClr val="tx1"/>
                </a:solidFill>
              </a:rPr>
              <a:t>Wierzchos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et al</a:t>
            </a:r>
            <a:r>
              <a:rPr lang="en-US" sz="2000" dirty="0">
                <a:solidFill>
                  <a:schemeClr val="tx1"/>
                </a:solidFill>
              </a:rPr>
              <a:t>, 2006, </a:t>
            </a:r>
            <a:r>
              <a:rPr lang="en-US" sz="2000" dirty="0" err="1">
                <a:solidFill>
                  <a:schemeClr val="tx1"/>
                </a:solidFill>
              </a:rPr>
              <a:t>Cockell</a:t>
            </a:r>
            <a:r>
              <a:rPr lang="en-US" sz="2000" dirty="0">
                <a:solidFill>
                  <a:schemeClr val="tx1"/>
                </a:solidFill>
              </a:rPr>
              <a:t> and Raven, 2004)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Perchlorate and Chlorate-reducing bacteria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(e.g. Oren </a:t>
            </a:r>
            <a:r>
              <a:rPr lang="en-US" sz="2000" i="1" dirty="0">
                <a:solidFill>
                  <a:schemeClr val="tx1"/>
                </a:solidFill>
              </a:rPr>
              <a:t>et al</a:t>
            </a:r>
            <a:r>
              <a:rPr lang="en-US" sz="2000" dirty="0">
                <a:solidFill>
                  <a:schemeClr val="tx1"/>
                </a:solidFill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203003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Mapping a specific spectral class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1"/>
          <a:stretch/>
        </p:blipFill>
        <p:spPr>
          <a:xfrm>
            <a:off x="304800" y="1905000"/>
            <a:ext cx="3491022" cy="267478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 b="67683"/>
          <a:stretch/>
        </p:blipFill>
        <p:spPr>
          <a:xfrm>
            <a:off x="4065896" y="1066800"/>
            <a:ext cx="4846320" cy="1548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41607"/>
          <a:stretch/>
        </p:blipFill>
        <p:spPr>
          <a:xfrm>
            <a:off x="3972285" y="2667000"/>
            <a:ext cx="5097711" cy="40030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3800" y="2117558"/>
            <a:ext cx="762000" cy="493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74" y="6300747"/>
            <a:ext cx="346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Mars Data Analysis 2015, PI Hanley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/>
              <a:t>Recurring Slope </a:t>
            </a:r>
            <a:r>
              <a:rPr lang="en-US" dirty="0" err="1"/>
              <a:t>Lineae</a:t>
            </a:r>
            <a:r>
              <a:rPr lang="en-US" dirty="0"/>
              <a:t> (RSL)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1"/>
            <a:ext cx="9132570" cy="3581399"/>
          </a:xfrm>
        </p:spPr>
      </p:pic>
      <p:sp>
        <p:nvSpPr>
          <p:cNvPr id="3" name="TextBox 2"/>
          <p:cNvSpPr txBox="1"/>
          <p:nvPr/>
        </p:nvSpPr>
        <p:spPr>
          <a:xfrm>
            <a:off x="5029201" y="5334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Ojha</a:t>
            </a:r>
            <a:r>
              <a:rPr lang="en-US" dirty="0">
                <a:solidFill>
                  <a:schemeClr val="bg1"/>
                </a:solidFill>
              </a:rPr>
              <a:t> et al (2015) Nature Geosciences</a:t>
            </a:r>
          </a:p>
        </p:txBody>
      </p:sp>
    </p:spTree>
    <p:extLst>
      <p:ext uri="{BB962C8B-B14F-4D97-AF65-F5344CB8AC3E}">
        <p14:creationId xmlns:p14="http://schemas.microsoft.com/office/powerpoint/2010/main" val="6702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44" y="0"/>
            <a:ext cx="1216419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Methane+Ethane</a:t>
            </a:r>
            <a:r>
              <a:rPr lang="en-US" dirty="0" smtClean="0"/>
              <a:t> 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135563"/>
          </a:xfrm>
        </p:spPr>
        <p:txBody>
          <a:bodyPr/>
          <a:lstStyle/>
          <a:p>
            <a:r>
              <a:rPr lang="en-US" dirty="0" smtClean="0"/>
              <a:t>Salts on Mars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990600"/>
            <a:ext cx="5181600" cy="5135563"/>
          </a:xfrm>
        </p:spPr>
        <p:txBody>
          <a:bodyPr/>
          <a:lstStyle/>
          <a:p>
            <a:r>
              <a:rPr lang="en-US" dirty="0" smtClean="0"/>
              <a:t>Ices in the Outer Solar 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6452" y="1600200"/>
            <a:ext cx="4995148" cy="52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t="9679" r="11505" b="16850"/>
          <a:stretch>
            <a:fillRect/>
          </a:stretch>
        </p:blipFill>
        <p:spPr bwMode="auto">
          <a:xfrm>
            <a:off x="3996452" y="1771852"/>
            <a:ext cx="2632947" cy="257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271" t="9679" r="11505" b="168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4487" y="2063097"/>
            <a:ext cx="2432966" cy="18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http://cdn4.sci-news.com/images/enlarge/image_2247e-Titan-Se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4"/>
          <a:stretch/>
        </p:blipFill>
        <p:spPr bwMode="auto">
          <a:xfrm>
            <a:off x="4638101" y="4363465"/>
            <a:ext cx="3525395" cy="23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82175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0"/>
            <a:ext cx="1216419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err="1" smtClean="0"/>
              <a:t>Methane+Ethane</a:t>
            </a:r>
            <a:r>
              <a:rPr lang="en-US" dirty="0" smtClean="0"/>
              <a:t> Melting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6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9581"/>
            <a:ext cx="8229600" cy="411480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766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5195"/>
          </a:xfrm>
        </p:spPr>
        <p:txBody>
          <a:bodyPr>
            <a:normAutofit fontScale="90000"/>
          </a:bodyPr>
          <a:lstStyle/>
          <a:p>
            <a:r>
              <a:rPr lang="en-US" dirty="0"/>
              <a:t>Chlorine Salts Extend </a:t>
            </a:r>
            <a:br>
              <a:rPr lang="en-US" dirty="0"/>
            </a:br>
            <a:r>
              <a:rPr lang="en-US" dirty="0"/>
              <a:t>the Stability of Liquid Water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336" y="1676400"/>
            <a:ext cx="530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Stability of Pure Water on Earth’s Surface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8149" y="3240787"/>
            <a:ext cx="516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Stability of Pure Water on Mars’ Surface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2146" y="4851977"/>
            <a:ext cx="593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Stability of Perchlorate-Brine on Mars’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269" y="3725474"/>
            <a:ext cx="2590800" cy="533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269" y="5320361"/>
            <a:ext cx="997131" cy="533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269" y="2168214"/>
            <a:ext cx="2590800" cy="533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2168214"/>
            <a:ext cx="2590800" cy="5334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Liquid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3931" y="2168213"/>
            <a:ext cx="2590800" cy="533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Water Vapor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83131" y="3725474"/>
            <a:ext cx="450669" cy="5334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746861" y="3725474"/>
            <a:ext cx="4717869" cy="533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Water Vapor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5320361"/>
            <a:ext cx="2438399" cy="5334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Liquid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14798" y="5320361"/>
            <a:ext cx="4349931" cy="533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Water Vapor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31299" y="2715927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0°C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98549" y="2679900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100°C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0420" y="4232985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0°C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98099" y="4240606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10°C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85631" y="579963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-70°C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9583" y="579963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24°C</a:t>
            </a:r>
          </a:p>
        </p:txBody>
      </p:sp>
    </p:spTree>
    <p:extLst>
      <p:ext uri="{BB962C8B-B14F-4D97-AF65-F5344CB8AC3E}">
        <p14:creationId xmlns:p14="http://schemas.microsoft.com/office/powerpoint/2010/main" val="4235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10725_Mg(ClO4)2.6H2O RT 75%R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34527"/>
            <a:ext cx="4274127" cy="1925782"/>
          </a:xfrm>
        </p:spPr>
        <p:txBody>
          <a:bodyPr>
            <a:normAutofit fontScale="90000"/>
          </a:bodyPr>
          <a:lstStyle/>
          <a:p>
            <a:r>
              <a:rPr lang="en-US" dirty="0"/>
              <a:t>Mg(ClO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∙6H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br>
              <a:rPr lang="en-US" dirty="0"/>
            </a:br>
            <a:r>
              <a:rPr lang="en-US" dirty="0"/>
              <a:t>23°C and 75%RH</a:t>
            </a:r>
            <a:br>
              <a:rPr lang="en-US" dirty="0"/>
            </a:br>
            <a:r>
              <a:rPr lang="en-US" dirty="0"/>
              <a:t>18 hour </a:t>
            </a:r>
            <a:r>
              <a:rPr lang="en-US" dirty="0" err="1"/>
              <a:t>timelapse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Lots of spectral variability within “salty spectra”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4842"/>
            <a:ext cx="9144001" cy="4673995"/>
          </a:xfrm>
          <a:prstGeom prst="rect">
            <a:avLst/>
          </a:prstGeom>
        </p:spPr>
      </p:pic>
      <p:pic>
        <p:nvPicPr>
          <p:cNvPr id="1026" name="Picture 2" descr="https://upload.wikimedia.org/wikipedia/commons/thumb/c/cf/Martian_crater_Columbus_based_on_day_THEMIS.png/1024px-Martian_crater_Columbus_based_on_day_THEMIS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2" b="61681"/>
          <a:stretch/>
        </p:blipFill>
        <p:spPr bwMode="auto">
          <a:xfrm>
            <a:off x="6629400" y="1280082"/>
            <a:ext cx="198179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1437749">
            <a:off x="5486996" y="3106539"/>
            <a:ext cx="1219200" cy="990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1"/>
          <a:stretch/>
        </p:blipFill>
        <p:spPr>
          <a:xfrm>
            <a:off x="556239" y="1447800"/>
            <a:ext cx="3380720" cy="48654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239" y="1447800"/>
            <a:ext cx="3380720" cy="2438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67200" y="6172200"/>
            <a:ext cx="3022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Columbus Crater, Mars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936959" y="1447800"/>
            <a:ext cx="2917857" cy="1981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936959" y="3886200"/>
            <a:ext cx="2463841" cy="4158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Lots of spectral variability within “salty spectra”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/>
          <a:stretch/>
        </p:blipFill>
        <p:spPr>
          <a:xfrm>
            <a:off x="4394159" y="1143000"/>
            <a:ext cx="4292641" cy="56007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1"/>
          <a:stretch/>
        </p:blipFill>
        <p:spPr>
          <a:xfrm>
            <a:off x="556239" y="1447800"/>
            <a:ext cx="3380720" cy="4865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779" y="6313265"/>
            <a:ext cx="346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Mars Data Analysis 2015, PI Hanley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6"/>
          <a:stretch/>
        </p:blipFill>
        <p:spPr>
          <a:xfrm>
            <a:off x="990599" y="1295400"/>
            <a:ext cx="6858001" cy="2743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5" r="25403"/>
          <a:stretch/>
        </p:blipFill>
        <p:spPr>
          <a:xfrm>
            <a:off x="547576" y="4114800"/>
            <a:ext cx="3414824" cy="267478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070684"/>
            <a:ext cx="4423611" cy="27456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Lots of spectral variability within “salty spectra”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534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/>
          <a:stretch>
            <a:fillRect/>
          </a:stretch>
        </p:blipFill>
        <p:spPr bwMode="auto">
          <a:xfrm>
            <a:off x="2590800" y="3581400"/>
            <a:ext cx="6553200" cy="32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2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667"/>
            <a:ext cx="3429000" cy="68626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" name="Rectangle 47"/>
          <p:cNvSpPr/>
          <p:nvPr/>
        </p:nvSpPr>
        <p:spPr>
          <a:xfrm>
            <a:off x="7086600" y="3962400"/>
            <a:ext cx="914400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3429000" y="0"/>
            <a:ext cx="4572000" cy="39624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29000" y="5867400"/>
            <a:ext cx="4572000" cy="990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/>
        </p:nvSpPr>
        <p:spPr>
          <a:xfrm>
            <a:off x="4572000" y="-5980"/>
            <a:ext cx="457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Ice Lab at NAU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2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0"/>
            <a:ext cx="2438400" cy="1143000"/>
          </a:xfrm>
        </p:spPr>
        <p:txBody>
          <a:bodyPr/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pic>
        <p:nvPicPr>
          <p:cNvPr id="2052" name="Picture 4" descr="http://cdn4.sci-news.com/images/enlarge/image_2247e-Titan-Se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astronomynow.com/wp-content/uploads/2015/06/PIA17655_1355x67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52311"/>
            <a:ext cx="8229600" cy="41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1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505</Words>
  <Application>Microsoft Office PowerPoint</Application>
  <PresentationFormat>On-screen Show (4:3)</PresentationFormat>
  <Paragraphs>86</Paragraphs>
  <Slides>21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Outline</vt:lpstr>
      <vt:lpstr>Chlorine Salts Extend  the Stability of Liquid Water</vt:lpstr>
      <vt:lpstr>Mg(ClO4)2∙6H2O  23°C and 75%RH 18 hour timelapse</vt:lpstr>
      <vt:lpstr>Lots of spectral variability within “salty spectra”</vt:lpstr>
      <vt:lpstr>Lots of spectral variability within “salty spectra”</vt:lpstr>
      <vt:lpstr>PowerPoint Presentation</vt:lpstr>
      <vt:lpstr>PowerPoint Presentation</vt:lpstr>
      <vt:lpstr>Titan</vt:lpstr>
      <vt:lpstr>PowerPoint Presentation</vt:lpstr>
      <vt:lpstr>PowerPoint Presentation</vt:lpstr>
      <vt:lpstr>PowerPoint Presentation</vt:lpstr>
      <vt:lpstr>PowerPoint Presentation</vt:lpstr>
      <vt:lpstr>Continuing Work</vt:lpstr>
      <vt:lpstr>PowerPoint Presentation</vt:lpstr>
      <vt:lpstr>Extremophiles (Halophiles)</vt:lpstr>
      <vt:lpstr>Mapping a specific spectral class</vt:lpstr>
      <vt:lpstr>Recurring Slope Lineae (RSL)</vt:lpstr>
      <vt:lpstr>Methane+Ethane Rain</vt:lpstr>
      <vt:lpstr>Methane+Ethane Melting Currents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the Salt Assemblage from WCL at the Phoenix Landing Site</dc:title>
  <dc:creator>Jennifer Hanley</dc:creator>
  <cp:lastModifiedBy>Jennifer Hanley</cp:lastModifiedBy>
  <cp:revision>438</cp:revision>
  <dcterms:created xsi:type="dcterms:W3CDTF">2011-09-05T03:22:57Z</dcterms:created>
  <dcterms:modified xsi:type="dcterms:W3CDTF">2016-09-13T19:22:55Z</dcterms:modified>
</cp:coreProperties>
</file>