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5.xml.rels" ContentType="application/vnd.openxmlformats-package.relationships+xml"/>
  <Override PartName="/ppt/notesSlides/notesSlide15.xml" ContentType="application/vnd.openxmlformats-officedocument.presentationml.notes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40.png" ContentType="image/png"/>
  <Override PartName="/ppt/media/image39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41.jpeg" ContentType="image/jpeg"/>
  <Override PartName="/ppt/media/image31.png" ContentType="image/png"/>
  <Override PartName="/ppt/media/image30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jpeg" ContentType="image/jpeg"/>
  <Override PartName="/ppt/media/image9.png" ContentType="image/png"/>
  <Override PartName="/ppt/media/image10.png" ContentType="image/png"/>
  <Override PartName="/ppt/media/image13.jpeg" ContentType="image/jpeg"/>
  <Override PartName="/ppt/media/image8.png" ContentType="image/png"/>
  <Override PartName="/ppt/media/image7.png" ContentType="image/png"/>
  <Override PartName="/ppt/media/image22.jpeg" ContentType="image/jpeg"/>
  <Override PartName="/ppt/media/image29.png" ContentType="image/png"/>
  <Override PartName="/ppt/media/image5.gif" ContentType="image/gif"/>
  <Override PartName="/ppt/media/image2.png" ContentType="image/png"/>
  <Override PartName="/ppt/media/image28.png" ContentType="image/png"/>
  <Override PartName="/ppt/media/image4.gif" ContentType="image/gif"/>
  <Override PartName="/ppt/media/image1.png" ContentType="image/png"/>
  <Override PartName="/ppt/media/image6.png" ContentType="image/png"/>
  <Override PartName="/ppt/media/image21.png" ContentType="image/png"/>
  <Override PartName="/ppt/media/image38.png" ContentType="image/png"/>
  <Override PartName="/ppt/media/image20.jpeg" ContentType="image/jpeg"/>
  <Override PartName="/ppt/media/image3.png" ContentType="image/png"/>
  <Override PartName="/ppt/media/image36.jpeg" ContentType="image/jpeg"/>
  <Override PartName="/ppt/media/image11.jpeg" ContentType="image/jpeg"/>
  <Override PartName="/ppt/media/image37.jpeg" ContentType="image/jpeg"/>
  <Override PartName="/ppt/media/image12.jpeg" ContentType="image/jpeg"/>
  <Override PartName="/ppt/media/image19.png" ContentType="image/png"/>
  <Override PartName="/ppt/media/image14.png" ContentType="image/png"/>
  <Override PartName="/ppt/media/image23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3816012" cy="77724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F490595-A5DC-4EE5-9197-583DCDC0F589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Made from differentiated mantle material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Small sats kept clean by erosion?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124344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90480" y="4172760"/>
            <a:ext cx="124344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06212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062120" y="41727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90480" y="41727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124344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90480" y="1818360"/>
            <a:ext cx="124344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4082400" y="1818000"/>
            <a:ext cx="5650200" cy="450756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4082400" y="1818000"/>
            <a:ext cx="5650200" cy="4507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90480" y="1818360"/>
            <a:ext cx="12434400" cy="45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124344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60678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062120" y="1818360"/>
            <a:ext cx="60678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0" y="13320"/>
            <a:ext cx="13816440" cy="3861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90480" y="41727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062120" y="1818360"/>
            <a:ext cx="60678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6067800" cy="450756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06212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062120" y="41727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062120" y="1818360"/>
            <a:ext cx="60678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90480" y="4172760"/>
            <a:ext cx="12434400" cy="2149920"/>
          </a:xfrm>
          <a:prstGeom prst="rect">
            <a:avLst/>
          </a:prstGeom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0" y="13320"/>
            <a:ext cx="13816440" cy="832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90480" y="1818360"/>
            <a:ext cx="12434400" cy="45075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gif"/><Relationship Id="rId3" Type="http://schemas.openxmlformats.org/officeDocument/2006/relationships/image" Target="../media/image5.gif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966960" y="1265040"/>
            <a:ext cx="11671560" cy="509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Formation of Charon’s Red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Polar Caps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Will Grundy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Horizons Surface Composition Science Theme Team Lead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0" y="-360"/>
            <a:ext cx="2010960" cy="198504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11594160" y="100440"/>
            <a:ext cx="2193840" cy="1875240"/>
          </a:xfrm>
          <a:prstGeom prst="rect">
            <a:avLst/>
          </a:prstGeom>
          <a:ln>
            <a:noFill/>
          </a:ln>
        </p:spPr>
      </p:pic>
      <p:pic>
        <p:nvPicPr>
          <p:cNvPr id="44" name="" descr=""/>
          <p:cNvPicPr/>
          <p:nvPr/>
        </p:nvPicPr>
        <p:blipFill>
          <a:blip r:embed="rId3"/>
          <a:stretch/>
        </p:blipFill>
        <p:spPr>
          <a:xfrm>
            <a:off x="5811120" y="6145920"/>
            <a:ext cx="2193840" cy="148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690480" y="1818360"/>
            <a:ext cx="12434400" cy="450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-100440" y="32821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Backup Slides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6466320" y="496080"/>
            <a:ext cx="7316280" cy="7315200"/>
          </a:xfrm>
          <a:prstGeom prst="rect">
            <a:avLst/>
          </a:prstGeom>
          <a:ln>
            <a:noFill/>
          </a:ln>
        </p:spPr>
      </p:pic>
      <p:sp>
        <p:nvSpPr>
          <p:cNvPr id="104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IR Spectroscopy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208080" y="750960"/>
            <a:ext cx="6231960" cy="685800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 rot="16200000">
            <a:off x="-1991880" y="4046760"/>
            <a:ext cx="4438080" cy="429840"/>
          </a:xfrm>
          <a:prstGeom prst="rect">
            <a:avLst/>
          </a:prstGeom>
          <a:solidFill>
            <a:srgbClr val="000000"/>
          </a:solidFill>
          <a:ln w="9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4320" rIns="94320" tIns="49320" bIns="49320" anchor="ctr"/>
          <a:p>
            <a:pPr algn="ctr"/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I/F (offset)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Line 3"/>
          <p:cNvSpPr/>
          <p:nvPr/>
        </p:nvSpPr>
        <p:spPr>
          <a:xfrm flipH="1">
            <a:off x="5958000" y="1091160"/>
            <a:ext cx="4224600" cy="150948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Line 4"/>
          <p:cNvSpPr/>
          <p:nvPr/>
        </p:nvSpPr>
        <p:spPr>
          <a:xfrm flipH="1">
            <a:off x="5900400" y="2368440"/>
            <a:ext cx="3207960" cy="78372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Line 5"/>
          <p:cNvSpPr/>
          <p:nvPr/>
        </p:nvSpPr>
        <p:spPr>
          <a:xfrm flipH="1">
            <a:off x="5929200" y="2919960"/>
            <a:ext cx="3992400" cy="174132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Line 6"/>
          <p:cNvSpPr/>
          <p:nvPr/>
        </p:nvSpPr>
        <p:spPr>
          <a:xfrm flipH="1">
            <a:off x="5943600" y="4095720"/>
            <a:ext cx="1742040" cy="142236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Line 7"/>
          <p:cNvSpPr/>
          <p:nvPr/>
        </p:nvSpPr>
        <p:spPr>
          <a:xfrm flipH="1">
            <a:off x="5958360" y="4951800"/>
            <a:ext cx="2540160" cy="121932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Line 8"/>
          <p:cNvSpPr/>
          <p:nvPr/>
        </p:nvSpPr>
        <p:spPr>
          <a:xfrm flipH="1">
            <a:off x="5929200" y="2818440"/>
            <a:ext cx="2300040" cy="1159200"/>
          </a:xfrm>
          <a:prstGeom prst="line">
            <a:avLst/>
          </a:prstGeom>
          <a:ln w="1836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-365760" y="365760"/>
            <a:ext cx="8046720" cy="8046720"/>
          </a:xfrm>
          <a:prstGeom prst="rect">
            <a:avLst/>
          </a:prstGeom>
          <a:ln>
            <a:noFill/>
          </a:ln>
        </p:spPr>
      </p:pic>
      <p:pic>
        <p:nvPicPr>
          <p:cNvPr id="114" name="Picture 1" descr="Charon global topo.jpg"/>
          <p:cNvPicPr/>
          <p:nvPr/>
        </p:nvPicPr>
        <p:blipFill>
          <a:blip r:embed="rId2"/>
          <a:stretch/>
        </p:blipFill>
        <p:spPr>
          <a:xfrm>
            <a:off x="6720120" y="640080"/>
            <a:ext cx="7132320" cy="7132320"/>
          </a:xfrm>
          <a:prstGeom prst="rect">
            <a:avLst/>
          </a:prstGeom>
          <a:ln>
            <a:noFill/>
          </a:ln>
        </p:spPr>
      </p:pic>
      <p:sp>
        <p:nvSpPr>
          <p:cNvPr id="115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Color and Topography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Line 2"/>
          <p:cNvSpPr/>
          <p:nvPr/>
        </p:nvSpPr>
        <p:spPr>
          <a:xfrm>
            <a:off x="5577840" y="7406640"/>
            <a:ext cx="2249280" cy="0"/>
          </a:xfrm>
          <a:prstGeom prst="line">
            <a:avLst/>
          </a:prstGeom>
          <a:ln w="18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TextShape 3"/>
          <p:cNvSpPr txBox="1"/>
          <p:nvPr/>
        </p:nvSpPr>
        <p:spPr>
          <a:xfrm>
            <a:off x="6091920" y="6949440"/>
            <a:ext cx="1371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400 km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91440" y="13320"/>
            <a:ext cx="1554480" cy="155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Isolated NH</a:t>
            </a:r>
            <a:r>
              <a:rPr b="0" lang="en-US" sz="4518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-Rich Outcrops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7845480" y="731520"/>
            <a:ext cx="5779080" cy="704088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252360" y="860400"/>
            <a:ext cx="5926680" cy="592776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1586880" y="2162520"/>
            <a:ext cx="1317240" cy="1022400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Line 3"/>
          <p:cNvSpPr/>
          <p:nvPr/>
        </p:nvSpPr>
        <p:spPr>
          <a:xfrm>
            <a:off x="2904120" y="3184920"/>
            <a:ext cx="4941360" cy="1661400"/>
          </a:xfrm>
          <a:prstGeom prst="line">
            <a:avLst/>
          </a:prstGeom>
          <a:ln w="27360">
            <a:solidFill>
              <a:srgbClr val="ffff00"/>
            </a:solidFill>
            <a:custDash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Line 4"/>
          <p:cNvSpPr/>
          <p:nvPr/>
        </p:nvSpPr>
        <p:spPr>
          <a:xfrm flipV="1">
            <a:off x="2904120" y="731520"/>
            <a:ext cx="4941360" cy="1431000"/>
          </a:xfrm>
          <a:prstGeom prst="line">
            <a:avLst/>
          </a:prstGeom>
          <a:ln w="27360">
            <a:solidFill>
              <a:srgbClr val="ffff00"/>
            </a:solidFill>
            <a:custDash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Bright, Clean H</a:t>
            </a:r>
            <a:r>
              <a:rPr b="0" lang="en-US" sz="4518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Ice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46800" y="1031400"/>
            <a:ext cx="14081760" cy="577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Formation of Charon's Red Polar Caps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2913840" y="731520"/>
            <a:ext cx="8699040" cy="1453320"/>
          </a:xfrm>
          <a:prstGeom prst="rect">
            <a:avLst/>
          </a:prstGeom>
          <a:solidFill>
            <a:srgbClr val="000000"/>
          </a:solidFill>
          <a:ln w="9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" name="" descr=""/>
          <p:cNvPicPr/>
          <p:nvPr/>
        </p:nvPicPr>
        <p:blipFill>
          <a:blip r:embed="rId1"/>
          <a:srcRect l="0" t="34471" r="0" b="0"/>
          <a:stretch/>
        </p:blipFill>
        <p:spPr>
          <a:xfrm>
            <a:off x="2468880" y="731520"/>
            <a:ext cx="8015760" cy="1472040"/>
          </a:xfrm>
          <a:prstGeom prst="rect">
            <a:avLst/>
          </a:prstGeom>
          <a:ln w="9000">
            <a:solidFill>
              <a:srgbClr val="000000"/>
            </a:solidFill>
            <a:round/>
          </a:ln>
        </p:spPr>
      </p:pic>
      <p:sp>
        <p:nvSpPr>
          <p:cNvPr id="48" name="TextShape 3"/>
          <p:cNvSpPr txBox="1"/>
          <p:nvPr/>
        </p:nvSpPr>
        <p:spPr>
          <a:xfrm>
            <a:off x="3571200" y="1874880"/>
            <a:ext cx="690480" cy="550440"/>
          </a:xfrm>
          <a:prstGeom prst="rect">
            <a:avLst/>
          </a:prstGeom>
          <a:noFill/>
          <a:ln w="9000">
            <a:solidFill>
              <a:srgbClr val="000000"/>
            </a:solidFill>
            <a:round/>
          </a:ln>
        </p:spPr>
        <p:txBody>
          <a:bodyPr lIns="94320" rIns="94320" tIns="49320" bIns="49320"/>
          <a:p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358</a:t>
            </a:r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TextShape 4"/>
          <p:cNvSpPr txBox="1"/>
          <p:nvPr/>
        </p:nvSpPr>
        <p:spPr>
          <a:xfrm>
            <a:off x="5652000" y="1874880"/>
            <a:ext cx="712800" cy="550440"/>
          </a:xfrm>
          <a:prstGeom prst="rect">
            <a:avLst/>
          </a:prstGeom>
          <a:noFill/>
          <a:ln w="9000">
            <a:solidFill>
              <a:srgbClr val="000000"/>
            </a:solidFill>
            <a:round/>
          </a:ln>
        </p:spPr>
        <p:txBody>
          <a:bodyPr lIns="94320" rIns="94320" tIns="49320" bIns="49320"/>
          <a:p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288</a:t>
            </a:r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5"/>
          <p:cNvSpPr txBox="1"/>
          <p:nvPr/>
        </p:nvSpPr>
        <p:spPr>
          <a:xfrm>
            <a:off x="7715880" y="1874880"/>
            <a:ext cx="660600" cy="550440"/>
          </a:xfrm>
          <a:prstGeom prst="rect">
            <a:avLst/>
          </a:prstGeom>
          <a:noFill/>
          <a:ln w="9000">
            <a:solidFill>
              <a:srgbClr val="000000"/>
            </a:solidFill>
            <a:round/>
          </a:ln>
        </p:spPr>
        <p:txBody>
          <a:bodyPr lIns="94320" rIns="94320" tIns="49320" bIns="49320"/>
          <a:p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245</a:t>
            </a:r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TextShape 6"/>
          <p:cNvSpPr txBox="1"/>
          <p:nvPr/>
        </p:nvSpPr>
        <p:spPr>
          <a:xfrm>
            <a:off x="9753840" y="1874880"/>
            <a:ext cx="634320" cy="550440"/>
          </a:xfrm>
          <a:prstGeom prst="rect">
            <a:avLst/>
          </a:prstGeom>
          <a:noFill/>
          <a:ln w="9000">
            <a:solidFill>
              <a:srgbClr val="000000"/>
            </a:solidFill>
            <a:round/>
          </a:ln>
        </p:spPr>
        <p:txBody>
          <a:bodyPr lIns="94320" rIns="94320" tIns="49320" bIns="49320"/>
          <a:p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177</a:t>
            </a:r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5922720" y="928800"/>
            <a:ext cx="902160" cy="900360"/>
          </a:xfrm>
          <a:prstGeom prst="rect">
            <a:avLst/>
          </a:prstGeom>
          <a:ln w="9000">
            <a:solidFill>
              <a:srgbClr val="000000"/>
            </a:solidFill>
            <a:round/>
          </a:ln>
        </p:spPr>
      </p:pic>
      <p:pic>
        <p:nvPicPr>
          <p:cNvPr id="53" name="" descr=""/>
          <p:cNvPicPr/>
          <p:nvPr/>
        </p:nvPicPr>
        <p:blipFill>
          <a:blip r:embed="rId3"/>
          <a:stretch/>
        </p:blipFill>
        <p:spPr>
          <a:xfrm>
            <a:off x="3866040" y="997920"/>
            <a:ext cx="795960" cy="794880"/>
          </a:xfrm>
          <a:prstGeom prst="rect">
            <a:avLst/>
          </a:prstGeom>
          <a:ln w="9000">
            <a:solidFill>
              <a:srgbClr val="000000"/>
            </a:solidFill>
            <a:round/>
          </a:ln>
        </p:spPr>
      </p:pic>
      <p:pic>
        <p:nvPicPr>
          <p:cNvPr id="54" name="" descr=""/>
          <p:cNvPicPr/>
          <p:nvPr/>
        </p:nvPicPr>
        <p:blipFill>
          <a:blip r:embed="rId4"/>
          <a:stretch/>
        </p:blipFill>
        <p:spPr>
          <a:xfrm>
            <a:off x="10063440" y="894600"/>
            <a:ext cx="1008000" cy="1006560"/>
          </a:xfrm>
          <a:prstGeom prst="rect">
            <a:avLst/>
          </a:prstGeom>
          <a:ln w="9000">
            <a:solidFill>
              <a:srgbClr val="000000"/>
            </a:solidFill>
            <a:round/>
          </a:ln>
        </p:spPr>
      </p:pic>
      <p:pic>
        <p:nvPicPr>
          <p:cNvPr id="55" name="" descr=""/>
          <p:cNvPicPr/>
          <p:nvPr/>
        </p:nvPicPr>
        <p:blipFill>
          <a:blip r:embed="rId5"/>
          <a:stretch/>
        </p:blipFill>
        <p:spPr>
          <a:xfrm>
            <a:off x="8011800" y="894600"/>
            <a:ext cx="955080" cy="953280"/>
          </a:xfrm>
          <a:prstGeom prst="rect">
            <a:avLst/>
          </a:prstGeom>
          <a:ln w="9000">
            <a:solidFill>
              <a:srgbClr val="000000"/>
            </a:solidFill>
            <a:round/>
          </a:ln>
        </p:spPr>
      </p:pic>
      <p:pic>
        <p:nvPicPr>
          <p:cNvPr id="56" name="" descr=""/>
          <p:cNvPicPr/>
          <p:nvPr/>
        </p:nvPicPr>
        <p:blipFill>
          <a:blip r:embed="rId6"/>
          <a:stretch/>
        </p:blipFill>
        <p:spPr>
          <a:xfrm>
            <a:off x="0" y="2286000"/>
            <a:ext cx="5559480" cy="594360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7"/>
          <a:stretch/>
        </p:blipFill>
        <p:spPr>
          <a:xfrm>
            <a:off x="5790240" y="2286360"/>
            <a:ext cx="8026200" cy="7772040"/>
          </a:xfrm>
          <a:prstGeom prst="rect">
            <a:avLst/>
          </a:prstGeom>
          <a:ln>
            <a:noFill/>
          </a:ln>
        </p:spPr>
      </p:pic>
      <p:sp>
        <p:nvSpPr>
          <p:cNvPr id="58" name="TextShape 7"/>
          <p:cNvSpPr txBox="1"/>
          <p:nvPr/>
        </p:nvSpPr>
        <p:spPr>
          <a:xfrm>
            <a:off x="9418320" y="6675120"/>
            <a:ext cx="4296240" cy="64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Early June 2015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Planetary Whodunnit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3758040" y="3555360"/>
            <a:ext cx="10058400" cy="4325040"/>
          </a:xfrm>
          <a:prstGeom prst="rect">
            <a:avLst/>
          </a:prstGeom>
          <a:ln>
            <a:noFill/>
          </a:ln>
        </p:spPr>
      </p:pic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10241280" y="0"/>
            <a:ext cx="3555720" cy="3555720"/>
          </a:xfrm>
          <a:prstGeom prst="rect">
            <a:avLst/>
          </a:prstGeom>
          <a:ln>
            <a:noFill/>
          </a:ln>
        </p:spPr>
      </p:pic>
      <p:pic>
        <p:nvPicPr>
          <p:cNvPr id="62" name="" descr=""/>
          <p:cNvPicPr/>
          <p:nvPr/>
        </p:nvPicPr>
        <p:blipFill>
          <a:blip r:embed="rId3"/>
          <a:stretch/>
        </p:blipFill>
        <p:spPr>
          <a:xfrm>
            <a:off x="0" y="0"/>
            <a:ext cx="3477600" cy="777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822960" y="3291840"/>
            <a:ext cx="5879160" cy="4507560"/>
          </a:xfrm>
          <a:prstGeom prst="rect">
            <a:avLst/>
          </a:prstGeom>
          <a:ln>
            <a:noFill/>
          </a:ln>
        </p:spPr>
      </p:pic>
      <p:pic>
        <p:nvPicPr>
          <p:cNvPr id="64" name="" descr=""/>
          <p:cNvPicPr/>
          <p:nvPr/>
        </p:nvPicPr>
        <p:blipFill>
          <a:blip r:embed="rId2"/>
          <a:srcRect l="0" t="6127" r="0" b="0"/>
          <a:stretch/>
        </p:blipFill>
        <p:spPr>
          <a:xfrm>
            <a:off x="7872840" y="3549600"/>
            <a:ext cx="5943600" cy="4197240"/>
          </a:xfrm>
          <a:prstGeom prst="rect">
            <a:avLst/>
          </a:prstGeom>
          <a:ln>
            <a:noFill/>
          </a:ln>
        </p:spPr>
      </p:pic>
      <p:sp>
        <p:nvSpPr>
          <p:cNvPr id="65" name="TextShape 1"/>
          <p:cNvSpPr txBox="1"/>
          <p:nvPr/>
        </p:nvSpPr>
        <p:spPr>
          <a:xfrm>
            <a:off x="182880" y="274320"/>
            <a:ext cx="3108960" cy="450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Pluto’s escaping atmosphere (CH</a:t>
            </a:r>
            <a:r>
              <a:rPr b="0" lang="en-US" sz="3289" spc="-1" strike="noStrike" baseline="-3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Influence of Charon’s gravity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Long, dark, winters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Cold-trapping for decades until the Sun rises again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3"/>
          <a:stretch/>
        </p:blipFill>
        <p:spPr>
          <a:xfrm>
            <a:off x="10046880" y="13320"/>
            <a:ext cx="3555720" cy="3555720"/>
          </a:xfrm>
          <a:prstGeom prst="rect">
            <a:avLst/>
          </a:prstGeom>
          <a:ln>
            <a:noFill/>
          </a:ln>
        </p:spPr>
      </p:pic>
      <p:sp>
        <p:nvSpPr>
          <p:cNvPr id="67" name="Freeform 2"/>
          <p:cNvSpPr/>
          <p:nvPr/>
        </p:nvSpPr>
        <p:spPr>
          <a:xfrm>
            <a:off x="11735280" y="1464120"/>
            <a:ext cx="1707480" cy="1936800"/>
          </a:xfrm>
          <a:custGeom>
            <a:avLst/>
            <a:gdLst/>
            <a:ahLst/>
            <a:rect l="0" t="0" r="r" b="b"/>
            <a:pathLst>
              <a:path w="4743" h="5380">
                <a:moveTo>
                  <a:pt x="0" y="5379"/>
                </a:moveTo>
                <a:cubicBezTo>
                  <a:pt x="413" y="4903"/>
                  <a:pt x="3044" y="1820"/>
                  <a:pt x="4609" y="0"/>
                </a:cubicBezTo>
                <a:cubicBezTo>
                  <a:pt x="4742" y="919"/>
                  <a:pt x="4711" y="1783"/>
                  <a:pt x="4360" y="2628"/>
                </a:cubicBezTo>
                <a:cubicBezTo>
                  <a:pt x="4009" y="3473"/>
                  <a:pt x="3387" y="4242"/>
                  <a:pt x="2597" y="4729"/>
                </a:cubicBezTo>
                <a:cubicBezTo>
                  <a:pt x="1807" y="5216"/>
                  <a:pt x="1087" y="5379"/>
                  <a:pt x="0" y="5379"/>
                </a:cubicBezTo>
              </a:path>
            </a:pathLst>
          </a:custGeom>
          <a:solidFill>
            <a:srgbClr val="729fcf">
              <a:alpha val="20000"/>
            </a:srgbClr>
          </a:solidFill>
          <a:ln w="18360">
            <a:solidFill>
              <a:srgbClr val="00ffff"/>
            </a:solidFill>
            <a:round/>
          </a:ln>
        </p:spPr>
      </p:sp>
      <p:pic>
        <p:nvPicPr>
          <p:cNvPr id="68" name="" descr=""/>
          <p:cNvPicPr/>
          <p:nvPr/>
        </p:nvPicPr>
        <p:blipFill>
          <a:blip r:embed="rId4"/>
          <a:stretch/>
        </p:blipFill>
        <p:spPr>
          <a:xfrm>
            <a:off x="4937760" y="846000"/>
            <a:ext cx="3200400" cy="2999160"/>
          </a:xfrm>
          <a:prstGeom prst="rect">
            <a:avLst/>
          </a:prstGeom>
          <a:ln>
            <a:noFill/>
          </a:ln>
        </p:spPr>
      </p:pic>
      <p:sp>
        <p:nvSpPr>
          <p:cNvPr id="69" name="TextShape 3"/>
          <p:cNvSpPr txBox="1"/>
          <p:nvPr/>
        </p:nvSpPr>
        <p:spPr>
          <a:xfrm>
            <a:off x="1371600" y="7406640"/>
            <a:ext cx="1958760" cy="29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Hoey et al. 2016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TextShape 4"/>
          <p:cNvSpPr txBox="1"/>
          <p:nvPr/>
        </p:nvSpPr>
        <p:spPr>
          <a:xfrm>
            <a:off x="11795760" y="7449840"/>
            <a:ext cx="1958760" cy="29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Grundy et al. 2016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TextShape 5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Hypothesized Mechanism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3266640" y="539640"/>
            <a:ext cx="9144000" cy="5093280"/>
          </a:xfrm>
          <a:prstGeom prst="rect">
            <a:avLst/>
          </a:prstGeom>
          <a:ln>
            <a:noFill/>
          </a:ln>
        </p:spPr>
      </p:pic>
      <p:sp>
        <p:nvSpPr>
          <p:cNvPr id="73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Hypothesized Mechanism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TextShape 2"/>
          <p:cNvSpPr txBox="1"/>
          <p:nvPr/>
        </p:nvSpPr>
        <p:spPr>
          <a:xfrm>
            <a:off x="182880" y="418320"/>
            <a:ext cx="3108960" cy="6988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Irradiated by scattered Ly </a:t>
            </a: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α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Production of heavier, less volatile species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remain when methane sublimates away in spring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Feedstock for subsequent tholin production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Accumulation rate of order mm per million years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Faster than satellite dust infall, but comparable to impact gardening</a:t>
            </a:r>
            <a:endParaRPr b="0" lang="en-US" sz="32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2"/>
          <a:srcRect l="27665" t="14876" r="12061" b="46439"/>
          <a:stretch/>
        </p:blipFill>
        <p:spPr>
          <a:xfrm>
            <a:off x="11080800" y="5303520"/>
            <a:ext cx="2742840" cy="2377080"/>
          </a:xfrm>
          <a:prstGeom prst="rect">
            <a:avLst/>
          </a:prstGeom>
          <a:ln>
            <a:noFill/>
          </a:ln>
        </p:spPr>
      </p:pic>
      <p:pic>
        <p:nvPicPr>
          <p:cNvPr id="76" name="Picture 4" descr="Pluto"/>
          <p:cNvPicPr/>
          <p:nvPr/>
        </p:nvPicPr>
        <p:blipFill>
          <a:blip r:embed="rId3"/>
          <a:stretch/>
        </p:blipFill>
        <p:spPr>
          <a:xfrm>
            <a:off x="4582800" y="5724000"/>
            <a:ext cx="6400800" cy="387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55440" y="91440"/>
            <a:ext cx="13926240" cy="7955280"/>
          </a:xfrm>
          <a:prstGeom prst="rect">
            <a:avLst/>
          </a:prstGeom>
          <a:ln>
            <a:noFill/>
          </a:ln>
        </p:spPr>
      </p:pic>
      <p:sp>
        <p:nvSpPr>
          <p:cNvPr id="78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 Imagery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 rot="2910600">
            <a:off x="750600" y="2844000"/>
            <a:ext cx="7624440" cy="45280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Highest Resolution Imagery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 rot="16200000">
            <a:off x="2203560" y="-1554120"/>
            <a:ext cx="9235440" cy="13990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 rot="10800000">
            <a:off x="12435840" y="412812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 rot="10800000">
            <a:off x="5120640" y="41148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 rot="10800000">
            <a:off x="8778240" y="411480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85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Winter Pole in Pluto-Shine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4"/>
          <a:stretch/>
        </p:blipFill>
        <p:spPr>
          <a:xfrm rot="10800000">
            <a:off x="5120640" y="77724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5"/>
          <a:stretch/>
        </p:blipFill>
        <p:spPr>
          <a:xfrm rot="10800000">
            <a:off x="8778240" y="77724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6"/>
          <a:stretch/>
        </p:blipFill>
        <p:spPr>
          <a:xfrm rot="10800000">
            <a:off x="12435840" y="777240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89" name="TextShape 2"/>
          <p:cNvSpPr txBox="1"/>
          <p:nvPr/>
        </p:nvSpPr>
        <p:spPr>
          <a:xfrm>
            <a:off x="31680" y="1280160"/>
            <a:ext cx="1614240" cy="192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Stack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31680" y="4846320"/>
            <a:ext cx="1614240" cy="192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Stack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4"/>
          <p:cNvSpPr txBox="1"/>
          <p:nvPr/>
        </p:nvSpPr>
        <p:spPr>
          <a:xfrm>
            <a:off x="2224080" y="7314840"/>
            <a:ext cx="212904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TextShape 5"/>
          <p:cNvSpPr txBox="1"/>
          <p:nvPr/>
        </p:nvSpPr>
        <p:spPr>
          <a:xfrm>
            <a:off x="5943600" y="7313760"/>
            <a:ext cx="212904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TextShape 6"/>
          <p:cNvSpPr txBox="1"/>
          <p:nvPr/>
        </p:nvSpPr>
        <p:spPr>
          <a:xfrm>
            <a:off x="9539280" y="7313760"/>
            <a:ext cx="2129040" cy="4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ratio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5212080" y="790920"/>
            <a:ext cx="8229600" cy="693108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 rot="10800000">
            <a:off x="3931920" y="41148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3"/>
          <a:stretch/>
        </p:blipFill>
        <p:spPr>
          <a:xfrm rot="10800000">
            <a:off x="3931920" y="775908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97" name="TextShape 1"/>
          <p:cNvSpPr txBox="1"/>
          <p:nvPr/>
        </p:nvSpPr>
        <p:spPr>
          <a:xfrm>
            <a:off x="0" y="13320"/>
            <a:ext cx="13816440" cy="832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52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of S and N Hemispheres</a:t>
            </a:r>
            <a:endParaRPr b="0" lang="en-US" sz="452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Line 2"/>
          <p:cNvSpPr/>
          <p:nvPr/>
        </p:nvSpPr>
        <p:spPr>
          <a:xfrm>
            <a:off x="3657600" y="2286000"/>
            <a:ext cx="1097280" cy="0"/>
          </a:xfrm>
          <a:prstGeom prst="line">
            <a:avLst/>
          </a:prstGeom>
          <a:ln w="9144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Line 3"/>
          <p:cNvSpPr/>
          <p:nvPr/>
        </p:nvSpPr>
        <p:spPr>
          <a:xfrm>
            <a:off x="3657600" y="5943600"/>
            <a:ext cx="1097280" cy="0"/>
          </a:xfrm>
          <a:prstGeom prst="line">
            <a:avLst/>
          </a:prstGeom>
          <a:ln w="9144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5511</TotalTime>
  <Application>LibreOffice/5.2.1.2$Linux_X86_64 LibreOffice_project/31dd62db80d4e60af04904455ec9c9219178d620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2015-11-27T19:51:15Z</dcterms:created>
  <dc:creator/>
  <dc:description/>
  <dc:language>en-US</dc:language>
  <cp:lastModifiedBy/>
  <dcterms:modified xsi:type="dcterms:W3CDTF">2016-09-13T09:11:24Z</dcterms:modified>
  <cp:revision>134</cp:revision>
  <dc:subject/>
  <dc:title/>
</cp:coreProperties>
</file>