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59" r:id="rId5"/>
    <p:sldId id="260" r:id="rId6"/>
    <p:sldId id="261" r:id="rId7"/>
    <p:sldId id="264" r:id="rId8"/>
    <p:sldId id="267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1420-FC3A-4549-9E97-B8FBB126283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91A674-FDEB-4AA8-A70E-C4FAC8EACBD0}">
      <dgm:prSet phldrT="[Text]" custT="1"/>
      <dgm:spPr/>
      <dgm:t>
        <a:bodyPr/>
        <a:lstStyle/>
        <a:p>
          <a:r>
            <a:rPr lang="en-US" sz="2000" dirty="0" smtClean="0"/>
            <a:t>Radio Calibration</a:t>
          </a:r>
        </a:p>
      </dgm:t>
    </dgm:pt>
    <dgm:pt modelId="{70FFF7D0-83ED-4FC7-9E4E-7532478364E9}" type="parTrans" cxnId="{976DDB37-9E17-42F9-BEDA-67C87628E6B7}">
      <dgm:prSet/>
      <dgm:spPr/>
      <dgm:t>
        <a:bodyPr/>
        <a:lstStyle/>
        <a:p>
          <a:endParaRPr lang="en-US"/>
        </a:p>
      </dgm:t>
    </dgm:pt>
    <dgm:pt modelId="{8760ED29-AFCA-403D-BAF7-5ABBFF5A612F}" type="sibTrans" cxnId="{976DDB37-9E17-42F9-BEDA-67C87628E6B7}">
      <dgm:prSet/>
      <dgm:spPr/>
      <dgm:t>
        <a:bodyPr/>
        <a:lstStyle/>
        <a:p>
          <a:endParaRPr lang="en-US"/>
        </a:p>
      </dgm:t>
    </dgm:pt>
    <dgm:pt modelId="{F30D3513-4DC4-49FB-98A0-59349E185373}">
      <dgm:prSet phldrT="[Text]" phldr="1"/>
      <dgm:spPr/>
      <dgm:t>
        <a:bodyPr/>
        <a:lstStyle/>
        <a:p>
          <a:endParaRPr lang="en-US"/>
        </a:p>
      </dgm:t>
    </dgm:pt>
    <dgm:pt modelId="{5D0823FB-7D36-41F3-BAF2-F10E9928F6E8}" type="parTrans" cxnId="{4CC62F47-CC1D-4E3E-B5F7-381D1A6446AD}">
      <dgm:prSet/>
      <dgm:spPr/>
      <dgm:t>
        <a:bodyPr/>
        <a:lstStyle/>
        <a:p>
          <a:endParaRPr lang="en-US"/>
        </a:p>
      </dgm:t>
    </dgm:pt>
    <dgm:pt modelId="{1CFF2EB8-13D1-42BD-844F-24DBE54FCC4D}" type="sibTrans" cxnId="{4CC62F47-CC1D-4E3E-B5F7-381D1A6446AD}">
      <dgm:prSet/>
      <dgm:spPr/>
      <dgm:t>
        <a:bodyPr/>
        <a:lstStyle/>
        <a:p>
          <a:endParaRPr lang="en-US"/>
        </a:p>
      </dgm:t>
    </dgm:pt>
    <dgm:pt modelId="{7311385E-5746-4EB2-99EF-58CA6D1FD521}">
      <dgm:prSet phldrT="[Text]" custT="1"/>
      <dgm:spPr/>
      <dgm:t>
        <a:bodyPr/>
        <a:lstStyle/>
        <a:p>
          <a:r>
            <a:rPr lang="en-US" sz="2000" dirty="0" smtClean="0"/>
            <a:t>Map Projection</a:t>
          </a:r>
        </a:p>
      </dgm:t>
    </dgm:pt>
    <dgm:pt modelId="{E412FB3C-480C-496B-A8CF-80BCA9086C44}" type="parTrans" cxnId="{C37C9D02-1BD7-4328-B55B-EF296A61D602}">
      <dgm:prSet/>
      <dgm:spPr/>
      <dgm:t>
        <a:bodyPr/>
        <a:lstStyle/>
        <a:p>
          <a:endParaRPr lang="en-US"/>
        </a:p>
      </dgm:t>
    </dgm:pt>
    <dgm:pt modelId="{8B283996-FF5C-4738-A023-BD1D715A9FFD}" type="sibTrans" cxnId="{C37C9D02-1BD7-4328-B55B-EF296A61D602}">
      <dgm:prSet/>
      <dgm:spPr/>
      <dgm:t>
        <a:bodyPr/>
        <a:lstStyle/>
        <a:p>
          <a:endParaRPr lang="en-US"/>
        </a:p>
      </dgm:t>
    </dgm:pt>
    <dgm:pt modelId="{1D9ACAC9-A97B-452B-AECA-21E951E10CB6}">
      <dgm:prSet phldrT="[Text]" phldr="1"/>
      <dgm:spPr/>
      <dgm:t>
        <a:bodyPr/>
        <a:lstStyle/>
        <a:p>
          <a:endParaRPr lang="en-US"/>
        </a:p>
      </dgm:t>
    </dgm:pt>
    <dgm:pt modelId="{A4FDBA9F-33E2-45EC-8724-44EA1ED47B07}" type="parTrans" cxnId="{6746947B-B2F2-4FD2-8923-FA1CDBCE6411}">
      <dgm:prSet/>
      <dgm:spPr/>
      <dgm:t>
        <a:bodyPr/>
        <a:lstStyle/>
        <a:p>
          <a:endParaRPr lang="en-US"/>
        </a:p>
      </dgm:t>
    </dgm:pt>
    <dgm:pt modelId="{4AC1DB0A-E77D-4983-B89F-08C27AC47F2E}" type="sibTrans" cxnId="{6746947B-B2F2-4FD2-8923-FA1CDBCE6411}">
      <dgm:prSet/>
      <dgm:spPr/>
      <dgm:t>
        <a:bodyPr/>
        <a:lstStyle/>
        <a:p>
          <a:endParaRPr lang="en-US"/>
        </a:p>
      </dgm:t>
    </dgm:pt>
    <dgm:pt modelId="{4C014872-0FDD-4C1E-B090-D9089B98F2DA}">
      <dgm:prSet phldrT="[Text]" custT="1"/>
      <dgm:spPr/>
      <dgm:t>
        <a:bodyPr/>
        <a:lstStyle/>
        <a:p>
          <a:r>
            <a:rPr lang="en-US" sz="2400" dirty="0" smtClean="0"/>
            <a:t>Meta</a:t>
          </a:r>
          <a:r>
            <a:rPr lang="en-US" sz="2400" baseline="0" dirty="0" smtClean="0"/>
            <a:t> Data e.g. Local Time</a:t>
          </a:r>
          <a:endParaRPr lang="en-US" sz="2400" dirty="0" smtClean="0"/>
        </a:p>
      </dgm:t>
    </dgm:pt>
    <dgm:pt modelId="{E8FAAE5B-AB4B-4BC5-A06A-D75B137A9CD5}" type="parTrans" cxnId="{8795C9EC-83F6-401A-816F-A01FD585C81E}">
      <dgm:prSet/>
      <dgm:spPr/>
      <dgm:t>
        <a:bodyPr/>
        <a:lstStyle/>
        <a:p>
          <a:endParaRPr lang="en-US"/>
        </a:p>
      </dgm:t>
    </dgm:pt>
    <dgm:pt modelId="{B240BA4F-699C-4744-9B5E-043CBA59F2E6}" type="sibTrans" cxnId="{8795C9EC-83F6-401A-816F-A01FD585C81E}">
      <dgm:prSet/>
      <dgm:spPr/>
      <dgm:t>
        <a:bodyPr/>
        <a:lstStyle/>
        <a:p>
          <a:endParaRPr lang="en-US"/>
        </a:p>
      </dgm:t>
    </dgm:pt>
    <dgm:pt modelId="{7EA2192E-4753-4D70-9627-0059E493EE94}">
      <dgm:prSet phldrT="[Text]" phldr="1"/>
      <dgm:spPr/>
      <dgm:t>
        <a:bodyPr/>
        <a:lstStyle/>
        <a:p>
          <a:endParaRPr lang="en-US"/>
        </a:p>
      </dgm:t>
    </dgm:pt>
    <dgm:pt modelId="{89CFDE7E-A2E1-4671-86C9-B3B6D4769E39}" type="parTrans" cxnId="{B87EDC42-B821-4B21-9606-3636E8B05761}">
      <dgm:prSet/>
      <dgm:spPr/>
      <dgm:t>
        <a:bodyPr/>
        <a:lstStyle/>
        <a:p>
          <a:endParaRPr lang="en-US"/>
        </a:p>
      </dgm:t>
    </dgm:pt>
    <dgm:pt modelId="{ED10AC19-5B66-4AC2-A29E-E1B452297ACD}" type="sibTrans" cxnId="{B87EDC42-B821-4B21-9606-3636E8B05761}">
      <dgm:prSet/>
      <dgm:spPr/>
      <dgm:t>
        <a:bodyPr/>
        <a:lstStyle/>
        <a:p>
          <a:endParaRPr lang="en-US"/>
        </a:p>
      </dgm:t>
    </dgm:pt>
    <dgm:pt modelId="{074AF94E-3AC8-4981-BDF3-B610D31880D1}" type="pres">
      <dgm:prSet presAssocID="{0E9D1420-FC3A-4549-9E97-B8FBB126283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F84CDD-731F-4CE8-B8F4-92014F930714}" type="pres">
      <dgm:prSet presAssocID="{D491A674-FDEB-4AA8-A70E-C4FAC8EACBD0}" presName="composite" presStyleCnt="0"/>
      <dgm:spPr/>
    </dgm:pt>
    <dgm:pt modelId="{E67CC209-B7F8-4646-A317-EA28BA20905A}" type="pres">
      <dgm:prSet presAssocID="{D491A674-FDEB-4AA8-A70E-C4FAC8EACBD0}" presName="bentUpArrow1" presStyleLbl="alignImgPlace1" presStyleIdx="0" presStyleCnt="2"/>
      <dgm:spPr/>
    </dgm:pt>
    <dgm:pt modelId="{30FB5303-FEED-4058-AA90-D5009C215028}" type="pres">
      <dgm:prSet presAssocID="{D491A674-FDEB-4AA8-A70E-C4FAC8EACBD0}" presName="ParentText" presStyleLbl="node1" presStyleIdx="0" presStyleCnt="3" custScaleX="1254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BDD8B-880F-4EB7-B95F-B49DF11FE1BE}" type="pres">
      <dgm:prSet presAssocID="{D491A674-FDEB-4AA8-A70E-C4FAC8EACBD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CC1C-43A4-4B56-81C4-53079EB8DA5B}" type="pres">
      <dgm:prSet presAssocID="{8760ED29-AFCA-403D-BAF7-5ABBFF5A612F}" presName="sibTrans" presStyleCnt="0"/>
      <dgm:spPr/>
    </dgm:pt>
    <dgm:pt modelId="{4FB5547F-FD8E-4AE3-8166-E9B5D0B203AB}" type="pres">
      <dgm:prSet presAssocID="{7311385E-5746-4EB2-99EF-58CA6D1FD521}" presName="composite" presStyleCnt="0"/>
      <dgm:spPr/>
    </dgm:pt>
    <dgm:pt modelId="{1A1EA71A-6EDA-4AC5-83DA-4D3F0DA01B58}" type="pres">
      <dgm:prSet presAssocID="{7311385E-5746-4EB2-99EF-58CA6D1FD521}" presName="bentUpArrow1" presStyleLbl="alignImgPlace1" presStyleIdx="1" presStyleCnt="2" custLinFactNeighborY="2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225743-F3D1-4D4B-9E5E-00008E65023A}" type="pres">
      <dgm:prSet presAssocID="{7311385E-5746-4EB2-99EF-58CA6D1FD521}" presName="ParentText" presStyleLbl="node1" presStyleIdx="1" presStyleCnt="3" custScaleX="139204" custScaleY="1489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F2769-FE55-4BFF-B179-27756E4A5997}" type="pres">
      <dgm:prSet presAssocID="{7311385E-5746-4EB2-99EF-58CA6D1FD52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73314-C676-48D7-B914-CE7AE2F0186F}" type="pres">
      <dgm:prSet presAssocID="{8B283996-FF5C-4738-A023-BD1D715A9FFD}" presName="sibTrans" presStyleCnt="0"/>
      <dgm:spPr/>
    </dgm:pt>
    <dgm:pt modelId="{9B8A517C-6237-4FE9-8890-6E29B6E39EE2}" type="pres">
      <dgm:prSet presAssocID="{4C014872-0FDD-4C1E-B090-D9089B98F2DA}" presName="composite" presStyleCnt="0"/>
      <dgm:spPr/>
    </dgm:pt>
    <dgm:pt modelId="{0CEA8E90-BA69-4CB3-90A7-815E6D4903C3}" type="pres">
      <dgm:prSet presAssocID="{4C014872-0FDD-4C1E-B090-D9089B98F2DA}" presName="ParentText" presStyleLbl="node1" presStyleIdx="2" presStyleCnt="3" custScaleX="135983" custScaleY="190946" custLinFactNeighborX="1957" custLinFactNeighborY="-18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F6635-8254-4D5F-BAFE-D8EFBC39FC7D}" type="pres">
      <dgm:prSet presAssocID="{4C014872-0FDD-4C1E-B090-D9089B98F2DA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C9D02-1BD7-4328-B55B-EF296A61D602}" srcId="{0E9D1420-FC3A-4549-9E97-B8FBB126283A}" destId="{7311385E-5746-4EB2-99EF-58CA6D1FD521}" srcOrd="1" destOrd="0" parTransId="{E412FB3C-480C-496B-A8CF-80BCA9086C44}" sibTransId="{8B283996-FF5C-4738-A023-BD1D715A9FFD}"/>
    <dgm:cxn modelId="{5958A788-DA0A-4977-B777-17CDC691A009}" type="presOf" srcId="{F30D3513-4DC4-49FB-98A0-59349E185373}" destId="{C38BDD8B-880F-4EB7-B95F-B49DF11FE1BE}" srcOrd="0" destOrd="0" presId="urn:microsoft.com/office/officeart/2005/8/layout/StepDownProcess"/>
    <dgm:cxn modelId="{BDD753DC-9576-43E4-AF2F-660A2C1EF009}" type="presOf" srcId="{7311385E-5746-4EB2-99EF-58CA6D1FD521}" destId="{25225743-F3D1-4D4B-9E5E-00008E65023A}" srcOrd="0" destOrd="0" presId="urn:microsoft.com/office/officeart/2005/8/layout/StepDownProcess"/>
    <dgm:cxn modelId="{976DDB37-9E17-42F9-BEDA-67C87628E6B7}" srcId="{0E9D1420-FC3A-4549-9E97-B8FBB126283A}" destId="{D491A674-FDEB-4AA8-A70E-C4FAC8EACBD0}" srcOrd="0" destOrd="0" parTransId="{70FFF7D0-83ED-4FC7-9E4E-7532478364E9}" sibTransId="{8760ED29-AFCA-403D-BAF7-5ABBFF5A612F}"/>
    <dgm:cxn modelId="{6BFFA9E1-3F38-49F0-86B2-2ACB00D93E5F}" type="presOf" srcId="{1D9ACAC9-A97B-452B-AECA-21E951E10CB6}" destId="{813F2769-FE55-4BFF-B179-27756E4A5997}" srcOrd="0" destOrd="0" presId="urn:microsoft.com/office/officeart/2005/8/layout/StepDownProcess"/>
    <dgm:cxn modelId="{51548012-A2EB-4E95-8E28-1F57EF705EBE}" type="presOf" srcId="{D491A674-FDEB-4AA8-A70E-C4FAC8EACBD0}" destId="{30FB5303-FEED-4058-AA90-D5009C215028}" srcOrd="0" destOrd="0" presId="urn:microsoft.com/office/officeart/2005/8/layout/StepDownProcess"/>
    <dgm:cxn modelId="{6746947B-B2F2-4FD2-8923-FA1CDBCE6411}" srcId="{7311385E-5746-4EB2-99EF-58CA6D1FD521}" destId="{1D9ACAC9-A97B-452B-AECA-21E951E10CB6}" srcOrd="0" destOrd="0" parTransId="{A4FDBA9F-33E2-45EC-8724-44EA1ED47B07}" sibTransId="{4AC1DB0A-E77D-4983-B89F-08C27AC47F2E}"/>
    <dgm:cxn modelId="{F650E28C-ECDA-456E-8596-CE60CA332DDE}" type="presOf" srcId="{4C014872-0FDD-4C1E-B090-D9089B98F2DA}" destId="{0CEA8E90-BA69-4CB3-90A7-815E6D4903C3}" srcOrd="0" destOrd="0" presId="urn:microsoft.com/office/officeart/2005/8/layout/StepDownProcess"/>
    <dgm:cxn modelId="{3038D17E-EE00-4207-B07A-9C5FD79B1E3A}" type="presOf" srcId="{7EA2192E-4753-4D70-9627-0059E493EE94}" destId="{613F6635-8254-4D5F-BAFE-D8EFBC39FC7D}" srcOrd="0" destOrd="0" presId="urn:microsoft.com/office/officeart/2005/8/layout/StepDownProcess"/>
    <dgm:cxn modelId="{302C1CCC-FC54-4FE5-8433-A63523F809E4}" type="presOf" srcId="{0E9D1420-FC3A-4549-9E97-B8FBB126283A}" destId="{074AF94E-3AC8-4981-BDF3-B610D31880D1}" srcOrd="0" destOrd="0" presId="urn:microsoft.com/office/officeart/2005/8/layout/StepDownProcess"/>
    <dgm:cxn modelId="{4CC62F47-CC1D-4E3E-B5F7-381D1A6446AD}" srcId="{D491A674-FDEB-4AA8-A70E-C4FAC8EACBD0}" destId="{F30D3513-4DC4-49FB-98A0-59349E185373}" srcOrd="0" destOrd="0" parTransId="{5D0823FB-7D36-41F3-BAF2-F10E9928F6E8}" sibTransId="{1CFF2EB8-13D1-42BD-844F-24DBE54FCC4D}"/>
    <dgm:cxn modelId="{B87EDC42-B821-4B21-9606-3636E8B05761}" srcId="{4C014872-0FDD-4C1E-B090-D9089B98F2DA}" destId="{7EA2192E-4753-4D70-9627-0059E493EE94}" srcOrd="0" destOrd="0" parTransId="{89CFDE7E-A2E1-4671-86C9-B3B6D4769E39}" sibTransId="{ED10AC19-5B66-4AC2-A29E-E1B452297ACD}"/>
    <dgm:cxn modelId="{8795C9EC-83F6-401A-816F-A01FD585C81E}" srcId="{0E9D1420-FC3A-4549-9E97-B8FBB126283A}" destId="{4C014872-0FDD-4C1E-B090-D9089B98F2DA}" srcOrd="2" destOrd="0" parTransId="{E8FAAE5B-AB4B-4BC5-A06A-D75B137A9CD5}" sibTransId="{B240BA4F-699C-4744-9B5E-043CBA59F2E6}"/>
    <dgm:cxn modelId="{EC8071FE-AF1B-446A-8317-E1F171008C63}" type="presParOf" srcId="{074AF94E-3AC8-4981-BDF3-B610D31880D1}" destId="{7EF84CDD-731F-4CE8-B8F4-92014F930714}" srcOrd="0" destOrd="0" presId="urn:microsoft.com/office/officeart/2005/8/layout/StepDownProcess"/>
    <dgm:cxn modelId="{7CF0E6C8-D7CD-44D8-89C7-84C6719636BA}" type="presParOf" srcId="{7EF84CDD-731F-4CE8-B8F4-92014F930714}" destId="{E67CC209-B7F8-4646-A317-EA28BA20905A}" srcOrd="0" destOrd="0" presId="urn:microsoft.com/office/officeart/2005/8/layout/StepDownProcess"/>
    <dgm:cxn modelId="{14EFFF1D-EBB6-41F2-A131-30F9DB9BF60D}" type="presParOf" srcId="{7EF84CDD-731F-4CE8-B8F4-92014F930714}" destId="{30FB5303-FEED-4058-AA90-D5009C215028}" srcOrd="1" destOrd="0" presId="urn:microsoft.com/office/officeart/2005/8/layout/StepDownProcess"/>
    <dgm:cxn modelId="{AE4C9095-13BF-4BA2-9591-90F96FE4E660}" type="presParOf" srcId="{7EF84CDD-731F-4CE8-B8F4-92014F930714}" destId="{C38BDD8B-880F-4EB7-B95F-B49DF11FE1BE}" srcOrd="2" destOrd="0" presId="urn:microsoft.com/office/officeart/2005/8/layout/StepDownProcess"/>
    <dgm:cxn modelId="{E54C068E-B3FD-4936-B993-F63EEF9834B6}" type="presParOf" srcId="{074AF94E-3AC8-4981-BDF3-B610D31880D1}" destId="{C2FBCC1C-43A4-4B56-81C4-53079EB8DA5B}" srcOrd="1" destOrd="0" presId="urn:microsoft.com/office/officeart/2005/8/layout/StepDownProcess"/>
    <dgm:cxn modelId="{F84E562F-2F39-4CB6-9241-89617B70C18A}" type="presParOf" srcId="{074AF94E-3AC8-4981-BDF3-B610D31880D1}" destId="{4FB5547F-FD8E-4AE3-8166-E9B5D0B203AB}" srcOrd="2" destOrd="0" presId="urn:microsoft.com/office/officeart/2005/8/layout/StepDownProcess"/>
    <dgm:cxn modelId="{0A412DDD-A3A0-4AA8-886C-E7F1AD4C6F67}" type="presParOf" srcId="{4FB5547F-FD8E-4AE3-8166-E9B5D0B203AB}" destId="{1A1EA71A-6EDA-4AC5-83DA-4D3F0DA01B58}" srcOrd="0" destOrd="0" presId="urn:microsoft.com/office/officeart/2005/8/layout/StepDownProcess"/>
    <dgm:cxn modelId="{B2E1DA0D-1F22-4832-922D-F5D5BDEBBB1E}" type="presParOf" srcId="{4FB5547F-FD8E-4AE3-8166-E9B5D0B203AB}" destId="{25225743-F3D1-4D4B-9E5E-00008E65023A}" srcOrd="1" destOrd="0" presId="urn:microsoft.com/office/officeart/2005/8/layout/StepDownProcess"/>
    <dgm:cxn modelId="{600E288E-08C9-411E-A6EC-0C1B004BDB0C}" type="presParOf" srcId="{4FB5547F-FD8E-4AE3-8166-E9B5D0B203AB}" destId="{813F2769-FE55-4BFF-B179-27756E4A5997}" srcOrd="2" destOrd="0" presId="urn:microsoft.com/office/officeart/2005/8/layout/StepDownProcess"/>
    <dgm:cxn modelId="{1CE8AE3D-A92F-4565-867C-55F3DD9BBD2F}" type="presParOf" srcId="{074AF94E-3AC8-4981-BDF3-B610D31880D1}" destId="{D4F73314-C676-48D7-B914-CE7AE2F0186F}" srcOrd="3" destOrd="0" presId="urn:microsoft.com/office/officeart/2005/8/layout/StepDownProcess"/>
    <dgm:cxn modelId="{1BDD35CC-FDD0-4BAA-88F6-B1A55E4B36E4}" type="presParOf" srcId="{074AF94E-3AC8-4981-BDF3-B610D31880D1}" destId="{9B8A517C-6237-4FE9-8890-6E29B6E39EE2}" srcOrd="4" destOrd="0" presId="urn:microsoft.com/office/officeart/2005/8/layout/StepDownProcess"/>
    <dgm:cxn modelId="{3E2CA46C-BB8A-4F4B-BE20-496555E1026B}" type="presParOf" srcId="{9B8A517C-6237-4FE9-8890-6E29B6E39EE2}" destId="{0CEA8E90-BA69-4CB3-90A7-815E6D4903C3}" srcOrd="0" destOrd="0" presId="urn:microsoft.com/office/officeart/2005/8/layout/StepDownProcess"/>
    <dgm:cxn modelId="{A9434E95-9B69-4A40-A0E5-1AC1B9E5395E}" type="presParOf" srcId="{9B8A517C-6237-4FE9-8890-6E29B6E39EE2}" destId="{613F6635-8254-4D5F-BAFE-D8EFBC39FC7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EED7D4-6275-4776-BCAB-714EBC7DC3B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D0262-2AEE-462C-B3D6-12E9CAF00BCB}">
      <dgm:prSet phldrT="[Text]" custT="1"/>
      <dgm:spPr/>
      <dgm:t>
        <a:bodyPr/>
        <a:lstStyle/>
        <a:p>
          <a:r>
            <a:rPr lang="en-US" sz="2800" dirty="0" smtClean="0"/>
            <a:t>KRC Models</a:t>
          </a:r>
          <a:endParaRPr lang="en-US" sz="2800" dirty="0"/>
        </a:p>
      </dgm:t>
    </dgm:pt>
    <dgm:pt modelId="{D8ACCBC3-9CE6-475E-93C9-B9B4119FB0C2}" type="parTrans" cxnId="{E8CB1E66-7A2A-4C81-B31C-6075CD82E516}">
      <dgm:prSet/>
      <dgm:spPr/>
      <dgm:t>
        <a:bodyPr/>
        <a:lstStyle/>
        <a:p>
          <a:endParaRPr lang="en-US"/>
        </a:p>
      </dgm:t>
    </dgm:pt>
    <dgm:pt modelId="{AFFBD5F1-50F0-46B4-A825-847AC1F5E4A5}" type="sibTrans" cxnId="{E8CB1E66-7A2A-4C81-B31C-6075CD82E516}">
      <dgm:prSet/>
      <dgm:spPr/>
      <dgm:t>
        <a:bodyPr/>
        <a:lstStyle/>
        <a:p>
          <a:endParaRPr lang="en-US"/>
        </a:p>
      </dgm:t>
    </dgm:pt>
    <dgm:pt modelId="{F2F15BB1-1F3A-4231-A519-6A5EE9A6A6D8}">
      <dgm:prSet phldrT="[Text]" custT="1"/>
      <dgm:spPr/>
      <dgm:t>
        <a:bodyPr/>
        <a:lstStyle/>
        <a:p>
          <a:r>
            <a:rPr lang="en-US" sz="1800" dirty="0" smtClean="0"/>
            <a:t>Interpolated to Observations</a:t>
          </a:r>
          <a:endParaRPr lang="en-US" sz="1800" dirty="0"/>
        </a:p>
      </dgm:t>
    </dgm:pt>
    <dgm:pt modelId="{26557A71-F00E-40A2-B33A-073373D39BD2}" type="parTrans" cxnId="{8E68F7FF-F9F8-42FE-A4B3-6B75DB32471D}">
      <dgm:prSet/>
      <dgm:spPr/>
      <dgm:t>
        <a:bodyPr/>
        <a:lstStyle/>
        <a:p>
          <a:endParaRPr lang="en-US"/>
        </a:p>
      </dgm:t>
    </dgm:pt>
    <dgm:pt modelId="{D5E2B172-DDA1-4C67-9F83-41391911F5CB}" type="sibTrans" cxnId="{8E68F7FF-F9F8-42FE-A4B3-6B75DB32471D}">
      <dgm:prSet/>
      <dgm:spPr/>
      <dgm:t>
        <a:bodyPr/>
        <a:lstStyle/>
        <a:p>
          <a:endParaRPr lang="en-US"/>
        </a:p>
      </dgm:t>
    </dgm:pt>
    <dgm:pt modelId="{DC2B0731-2154-47E6-9EA5-CCC1E50A78EC}">
      <dgm:prSet phldrT="[Text]" custT="1"/>
      <dgm:spPr/>
      <dgm:t>
        <a:bodyPr/>
        <a:lstStyle/>
        <a:p>
          <a:r>
            <a:rPr lang="en-US" sz="1800" dirty="0" smtClean="0"/>
            <a:t>Thermal Gradient Correction; Convert to Radiance</a:t>
          </a:r>
          <a:endParaRPr lang="en-US" sz="1800" dirty="0"/>
        </a:p>
      </dgm:t>
    </dgm:pt>
    <dgm:pt modelId="{65073521-356E-4118-9824-2BD4990A8BC9}" type="parTrans" cxnId="{9F0FD70B-AE0E-495C-89AD-A258FAA7AB62}">
      <dgm:prSet/>
      <dgm:spPr/>
      <dgm:t>
        <a:bodyPr/>
        <a:lstStyle/>
        <a:p>
          <a:endParaRPr lang="en-US"/>
        </a:p>
      </dgm:t>
    </dgm:pt>
    <dgm:pt modelId="{1A4CCB40-96DD-4A18-91FB-4279104DCF16}" type="sibTrans" cxnId="{9F0FD70B-AE0E-495C-89AD-A258FAA7AB62}">
      <dgm:prSet/>
      <dgm:spPr/>
      <dgm:t>
        <a:bodyPr/>
        <a:lstStyle/>
        <a:p>
          <a:endParaRPr lang="en-US"/>
        </a:p>
      </dgm:t>
    </dgm:pt>
    <dgm:pt modelId="{94A625A7-68C9-4229-9CBD-8CB49EE98180}">
      <dgm:prSet phldrT="[Text]" custT="1"/>
      <dgm:spPr/>
      <dgm:t>
        <a:bodyPr/>
        <a:lstStyle/>
        <a:p>
          <a:r>
            <a:rPr lang="en-US" sz="2000" dirty="0" smtClean="0"/>
            <a:t>Limb (IFOV) Correction</a:t>
          </a:r>
          <a:endParaRPr lang="en-US" sz="2000" dirty="0"/>
        </a:p>
      </dgm:t>
    </dgm:pt>
    <dgm:pt modelId="{28EA905F-20FF-4778-88DA-07AC9B4F4390}" type="parTrans" cxnId="{220ABFBD-500C-42A5-B60A-AAF58050D7C5}">
      <dgm:prSet/>
      <dgm:spPr/>
      <dgm:t>
        <a:bodyPr/>
        <a:lstStyle/>
        <a:p>
          <a:endParaRPr lang="en-US"/>
        </a:p>
      </dgm:t>
    </dgm:pt>
    <dgm:pt modelId="{8989BC89-6545-43D0-BB9A-3B3E9405D8CE}" type="sibTrans" cxnId="{220ABFBD-500C-42A5-B60A-AAF58050D7C5}">
      <dgm:prSet/>
      <dgm:spPr/>
      <dgm:t>
        <a:bodyPr/>
        <a:lstStyle/>
        <a:p>
          <a:endParaRPr lang="en-US"/>
        </a:p>
      </dgm:t>
    </dgm:pt>
    <dgm:pt modelId="{9D884CCB-ADE8-4585-9C3D-85AE5054C9AA}">
      <dgm:prSet phldrT="[Text]" custT="1"/>
      <dgm:spPr/>
      <dgm:t>
        <a:bodyPr/>
        <a:lstStyle/>
        <a:p>
          <a:r>
            <a:rPr lang="en-US" sz="1800" dirty="0" smtClean="0"/>
            <a:t>Compare “Radiance” profiles </a:t>
          </a:r>
          <a:endParaRPr lang="en-US" sz="1800" dirty="0"/>
        </a:p>
      </dgm:t>
    </dgm:pt>
    <dgm:pt modelId="{20D77A7C-9E89-43C0-979D-07BF2275F66F}" type="parTrans" cxnId="{47F3E73C-F310-4831-9FAC-CA3D00CD34B3}">
      <dgm:prSet/>
      <dgm:spPr/>
      <dgm:t>
        <a:bodyPr/>
        <a:lstStyle/>
        <a:p>
          <a:endParaRPr lang="en-US"/>
        </a:p>
      </dgm:t>
    </dgm:pt>
    <dgm:pt modelId="{26E7B015-0ECE-4C3B-84B7-D8E6B0972782}" type="sibTrans" cxnId="{47F3E73C-F310-4831-9FAC-CA3D00CD34B3}">
      <dgm:prSet/>
      <dgm:spPr/>
      <dgm:t>
        <a:bodyPr/>
        <a:lstStyle/>
        <a:p>
          <a:endParaRPr lang="en-US"/>
        </a:p>
      </dgm:t>
    </dgm:pt>
    <dgm:pt modelId="{61FF8917-ABC6-43E3-A840-03F653D302B5}">
      <dgm:prSet phldrT="[Text]" custT="1"/>
      <dgm:spPr/>
      <dgm:t>
        <a:bodyPr/>
        <a:lstStyle/>
        <a:p>
          <a:r>
            <a:rPr lang="en-US" sz="2000" dirty="0" smtClean="0"/>
            <a:t>Best-Fit Parameter Maps</a:t>
          </a:r>
          <a:endParaRPr lang="en-US" sz="2000" dirty="0"/>
        </a:p>
      </dgm:t>
    </dgm:pt>
    <dgm:pt modelId="{26AFD15A-D7D4-4A1A-8663-7FC17C96DEFD}" type="parTrans" cxnId="{94C8A9D0-3C95-4808-86CF-86FC799FDE88}">
      <dgm:prSet/>
      <dgm:spPr/>
      <dgm:t>
        <a:bodyPr/>
        <a:lstStyle/>
        <a:p>
          <a:endParaRPr lang="en-US"/>
        </a:p>
      </dgm:t>
    </dgm:pt>
    <dgm:pt modelId="{D93AD200-5610-426D-B302-0FAFE57AB0BD}" type="sibTrans" cxnId="{94C8A9D0-3C95-4808-86CF-86FC799FDE88}">
      <dgm:prSet/>
      <dgm:spPr/>
      <dgm:t>
        <a:bodyPr/>
        <a:lstStyle/>
        <a:p>
          <a:endParaRPr lang="en-US"/>
        </a:p>
      </dgm:t>
    </dgm:pt>
    <dgm:pt modelId="{FD2EFEF0-9815-4A57-BFA4-ACCC851DC1D2}" type="pres">
      <dgm:prSet presAssocID="{93EED7D4-6275-4776-BCAB-714EBC7DC3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3B8A0-BD7C-4172-A094-19F7E2EC61F6}" type="pres">
      <dgm:prSet presAssocID="{739D0262-2AEE-462C-B3D6-12E9CAF00BCB}" presName="node" presStyleLbl="node1" presStyleIdx="0" presStyleCnt="6" custScaleX="138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E319D-CD53-42D8-8480-099F26F3453B}" type="pres">
      <dgm:prSet presAssocID="{AFFBD5F1-50F0-46B4-A825-847AC1F5E4A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00E0895-D464-418D-A77A-3FB4ECDBA831}" type="pres">
      <dgm:prSet presAssocID="{AFFBD5F1-50F0-46B4-A825-847AC1F5E4A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AC96713-5502-4051-9592-63B8C9DCA9C5}" type="pres">
      <dgm:prSet presAssocID="{F2F15BB1-1F3A-4231-A519-6A5EE9A6A6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77C72-59FC-43AE-A795-20B4DB4BB304}" type="pres">
      <dgm:prSet presAssocID="{D5E2B172-DDA1-4C67-9F83-41391911F5C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5B10C57-0D8F-4CE8-B771-A074BD053532}" type="pres">
      <dgm:prSet presAssocID="{D5E2B172-DDA1-4C67-9F83-41391911F5C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47BBD7C-90BA-47EB-B40B-3210E826EC14}" type="pres">
      <dgm:prSet presAssocID="{DC2B0731-2154-47E6-9EA5-CCC1E50A78EC}" presName="node" presStyleLbl="node1" presStyleIdx="2" presStyleCnt="6" custScaleX="125034" custScaleY="142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34DAD-0AE1-4B9B-AD42-6099926B8CF3}" type="pres">
      <dgm:prSet presAssocID="{1A4CCB40-96DD-4A18-91FB-4279104DCF1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540ACD9-C2E5-479D-9BDB-C544B2174742}" type="pres">
      <dgm:prSet presAssocID="{1A4CCB40-96DD-4A18-91FB-4279104DCF1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41A1D26-26F4-4741-80E6-1AA60EF4FAC1}" type="pres">
      <dgm:prSet presAssocID="{94A625A7-68C9-4229-9CBD-8CB49EE981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FC78A-9F87-4E1F-ACE1-CEB498C02F61}" type="pres">
      <dgm:prSet presAssocID="{8989BC89-6545-43D0-BB9A-3B3E9405D8C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8E18DC5-4590-4E32-9271-F14417C5D42A}" type="pres">
      <dgm:prSet presAssocID="{8989BC89-6545-43D0-BB9A-3B3E9405D8C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17F7439-08E9-4B53-B727-92EB3E9959EF}" type="pres">
      <dgm:prSet presAssocID="{9D884CCB-ADE8-4585-9C3D-85AE5054C9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DD823-3E16-4B73-8B36-64EFE38ED683}" type="pres">
      <dgm:prSet presAssocID="{26E7B015-0ECE-4C3B-84B7-D8E6B097278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56814BE-3999-4AE8-B0C6-BCBC7DD0AE58}" type="pres">
      <dgm:prSet presAssocID="{26E7B015-0ECE-4C3B-84B7-D8E6B097278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D2B07AF-ED7C-4D2F-9168-ED250A05A3FE}" type="pres">
      <dgm:prSet presAssocID="{61FF8917-ABC6-43E3-A840-03F653D302B5}" presName="node" presStyleLbl="node1" presStyleIdx="5" presStyleCnt="6" custScaleX="119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C34E1-8880-4B91-87A2-AD7A7DC82EC8}" type="presOf" srcId="{9D884CCB-ADE8-4585-9C3D-85AE5054C9AA}" destId="{617F7439-08E9-4B53-B727-92EB3E9959EF}" srcOrd="0" destOrd="0" presId="urn:microsoft.com/office/officeart/2005/8/layout/process5"/>
    <dgm:cxn modelId="{CFFF86D8-8E93-4A1A-856A-3BCB91A5C742}" type="presOf" srcId="{1A4CCB40-96DD-4A18-91FB-4279104DCF16}" destId="{B540ACD9-C2E5-479D-9BDB-C544B2174742}" srcOrd="1" destOrd="0" presId="urn:microsoft.com/office/officeart/2005/8/layout/process5"/>
    <dgm:cxn modelId="{21AB828E-383B-47E8-8335-C6F6863E1C32}" type="presOf" srcId="{8989BC89-6545-43D0-BB9A-3B3E9405D8CE}" destId="{E8E18DC5-4590-4E32-9271-F14417C5D42A}" srcOrd="1" destOrd="0" presId="urn:microsoft.com/office/officeart/2005/8/layout/process5"/>
    <dgm:cxn modelId="{94C8A9D0-3C95-4808-86CF-86FC799FDE88}" srcId="{93EED7D4-6275-4776-BCAB-714EBC7DC3BC}" destId="{61FF8917-ABC6-43E3-A840-03F653D302B5}" srcOrd="5" destOrd="0" parTransId="{26AFD15A-D7D4-4A1A-8663-7FC17C96DEFD}" sibTransId="{D93AD200-5610-426D-B302-0FAFE57AB0BD}"/>
    <dgm:cxn modelId="{47F3E73C-F310-4831-9FAC-CA3D00CD34B3}" srcId="{93EED7D4-6275-4776-BCAB-714EBC7DC3BC}" destId="{9D884CCB-ADE8-4585-9C3D-85AE5054C9AA}" srcOrd="4" destOrd="0" parTransId="{20D77A7C-9E89-43C0-979D-07BF2275F66F}" sibTransId="{26E7B015-0ECE-4C3B-84B7-D8E6B0972782}"/>
    <dgm:cxn modelId="{9F0FD70B-AE0E-495C-89AD-A258FAA7AB62}" srcId="{93EED7D4-6275-4776-BCAB-714EBC7DC3BC}" destId="{DC2B0731-2154-47E6-9EA5-CCC1E50A78EC}" srcOrd="2" destOrd="0" parTransId="{65073521-356E-4118-9824-2BD4990A8BC9}" sibTransId="{1A4CCB40-96DD-4A18-91FB-4279104DCF16}"/>
    <dgm:cxn modelId="{220ABFBD-500C-42A5-B60A-AAF58050D7C5}" srcId="{93EED7D4-6275-4776-BCAB-714EBC7DC3BC}" destId="{94A625A7-68C9-4229-9CBD-8CB49EE98180}" srcOrd="3" destOrd="0" parTransId="{28EA905F-20FF-4778-88DA-07AC9B4F4390}" sibTransId="{8989BC89-6545-43D0-BB9A-3B3E9405D8CE}"/>
    <dgm:cxn modelId="{942092EF-F806-4B6F-8D32-C556C3BE754E}" type="presOf" srcId="{8989BC89-6545-43D0-BB9A-3B3E9405D8CE}" destId="{A83FC78A-9F87-4E1F-ACE1-CEB498C02F61}" srcOrd="0" destOrd="0" presId="urn:microsoft.com/office/officeart/2005/8/layout/process5"/>
    <dgm:cxn modelId="{45E77833-A566-4275-B819-372F6ADDE58A}" type="presOf" srcId="{D5E2B172-DDA1-4C67-9F83-41391911F5CB}" destId="{E2377C72-59FC-43AE-A795-20B4DB4BB304}" srcOrd="0" destOrd="0" presId="urn:microsoft.com/office/officeart/2005/8/layout/process5"/>
    <dgm:cxn modelId="{28EE704D-B87F-45AE-827B-9DADDF9688AF}" type="presOf" srcId="{61FF8917-ABC6-43E3-A840-03F653D302B5}" destId="{1D2B07AF-ED7C-4D2F-9168-ED250A05A3FE}" srcOrd="0" destOrd="0" presId="urn:microsoft.com/office/officeart/2005/8/layout/process5"/>
    <dgm:cxn modelId="{8F952AE0-0614-4C65-8578-952166C1649F}" type="presOf" srcId="{D5E2B172-DDA1-4C67-9F83-41391911F5CB}" destId="{C5B10C57-0D8F-4CE8-B771-A074BD053532}" srcOrd="1" destOrd="0" presId="urn:microsoft.com/office/officeart/2005/8/layout/process5"/>
    <dgm:cxn modelId="{4371AE9B-147D-4995-A37A-8223F09584B6}" type="presOf" srcId="{739D0262-2AEE-462C-B3D6-12E9CAF00BCB}" destId="{77E3B8A0-BD7C-4172-A094-19F7E2EC61F6}" srcOrd="0" destOrd="0" presId="urn:microsoft.com/office/officeart/2005/8/layout/process5"/>
    <dgm:cxn modelId="{6558F6F3-3E6E-4A64-A5F7-ACEFC9F5A380}" type="presOf" srcId="{DC2B0731-2154-47E6-9EA5-CCC1E50A78EC}" destId="{347BBD7C-90BA-47EB-B40B-3210E826EC14}" srcOrd="0" destOrd="0" presId="urn:microsoft.com/office/officeart/2005/8/layout/process5"/>
    <dgm:cxn modelId="{A0CFE727-85FE-4A0B-BCBD-8F6203FD93E5}" type="presOf" srcId="{26E7B015-0ECE-4C3B-84B7-D8E6B0972782}" destId="{0B8DD823-3E16-4B73-8B36-64EFE38ED683}" srcOrd="0" destOrd="0" presId="urn:microsoft.com/office/officeart/2005/8/layout/process5"/>
    <dgm:cxn modelId="{D53C7F70-290C-4295-86F2-35EA5B170A0B}" type="presOf" srcId="{94A625A7-68C9-4229-9CBD-8CB49EE98180}" destId="{041A1D26-26F4-4741-80E6-1AA60EF4FAC1}" srcOrd="0" destOrd="0" presId="urn:microsoft.com/office/officeart/2005/8/layout/process5"/>
    <dgm:cxn modelId="{21E4F0F8-CCFB-4855-9BCA-40B63C17BAC6}" type="presOf" srcId="{26E7B015-0ECE-4C3B-84B7-D8E6B0972782}" destId="{F56814BE-3999-4AE8-B0C6-BCBC7DD0AE58}" srcOrd="1" destOrd="0" presId="urn:microsoft.com/office/officeart/2005/8/layout/process5"/>
    <dgm:cxn modelId="{E8CB1E66-7A2A-4C81-B31C-6075CD82E516}" srcId="{93EED7D4-6275-4776-BCAB-714EBC7DC3BC}" destId="{739D0262-2AEE-462C-B3D6-12E9CAF00BCB}" srcOrd="0" destOrd="0" parTransId="{D8ACCBC3-9CE6-475E-93C9-B9B4119FB0C2}" sibTransId="{AFFBD5F1-50F0-46B4-A825-847AC1F5E4A5}"/>
    <dgm:cxn modelId="{8E68F7FF-F9F8-42FE-A4B3-6B75DB32471D}" srcId="{93EED7D4-6275-4776-BCAB-714EBC7DC3BC}" destId="{F2F15BB1-1F3A-4231-A519-6A5EE9A6A6D8}" srcOrd="1" destOrd="0" parTransId="{26557A71-F00E-40A2-B33A-073373D39BD2}" sibTransId="{D5E2B172-DDA1-4C67-9F83-41391911F5CB}"/>
    <dgm:cxn modelId="{93757571-9FE9-49D1-AB40-6735D2D333D8}" type="presOf" srcId="{93EED7D4-6275-4776-BCAB-714EBC7DC3BC}" destId="{FD2EFEF0-9815-4A57-BFA4-ACCC851DC1D2}" srcOrd="0" destOrd="0" presId="urn:microsoft.com/office/officeart/2005/8/layout/process5"/>
    <dgm:cxn modelId="{092E52AB-B656-4F29-BEA2-75377232B90E}" type="presOf" srcId="{AFFBD5F1-50F0-46B4-A825-847AC1F5E4A5}" destId="{B00E0895-D464-418D-A77A-3FB4ECDBA831}" srcOrd="1" destOrd="0" presId="urn:microsoft.com/office/officeart/2005/8/layout/process5"/>
    <dgm:cxn modelId="{1FFDBEA6-888A-4F66-B449-FED1C8AE1CEB}" type="presOf" srcId="{F2F15BB1-1F3A-4231-A519-6A5EE9A6A6D8}" destId="{8AC96713-5502-4051-9592-63B8C9DCA9C5}" srcOrd="0" destOrd="0" presId="urn:microsoft.com/office/officeart/2005/8/layout/process5"/>
    <dgm:cxn modelId="{E9A3C331-4578-4031-BAA5-560970FF445C}" type="presOf" srcId="{AFFBD5F1-50F0-46B4-A825-847AC1F5E4A5}" destId="{1DDE319D-CD53-42D8-8480-099F26F3453B}" srcOrd="0" destOrd="0" presId="urn:microsoft.com/office/officeart/2005/8/layout/process5"/>
    <dgm:cxn modelId="{2382F31C-C8F8-450F-A111-B56C0226A74D}" type="presOf" srcId="{1A4CCB40-96DD-4A18-91FB-4279104DCF16}" destId="{BD534DAD-0AE1-4B9B-AD42-6099926B8CF3}" srcOrd="0" destOrd="0" presId="urn:microsoft.com/office/officeart/2005/8/layout/process5"/>
    <dgm:cxn modelId="{9E643C5E-0AE1-4204-967D-35C8D8C37276}" type="presParOf" srcId="{FD2EFEF0-9815-4A57-BFA4-ACCC851DC1D2}" destId="{77E3B8A0-BD7C-4172-A094-19F7E2EC61F6}" srcOrd="0" destOrd="0" presId="urn:microsoft.com/office/officeart/2005/8/layout/process5"/>
    <dgm:cxn modelId="{5B800D48-C483-4304-BB62-8CA45A76192B}" type="presParOf" srcId="{FD2EFEF0-9815-4A57-BFA4-ACCC851DC1D2}" destId="{1DDE319D-CD53-42D8-8480-099F26F3453B}" srcOrd="1" destOrd="0" presId="urn:microsoft.com/office/officeart/2005/8/layout/process5"/>
    <dgm:cxn modelId="{37511A7A-AA7E-45DC-8541-25BF4D577CB5}" type="presParOf" srcId="{1DDE319D-CD53-42D8-8480-099F26F3453B}" destId="{B00E0895-D464-418D-A77A-3FB4ECDBA831}" srcOrd="0" destOrd="0" presId="urn:microsoft.com/office/officeart/2005/8/layout/process5"/>
    <dgm:cxn modelId="{D4732648-1F24-4824-9BB3-66CA6120EAD1}" type="presParOf" srcId="{FD2EFEF0-9815-4A57-BFA4-ACCC851DC1D2}" destId="{8AC96713-5502-4051-9592-63B8C9DCA9C5}" srcOrd="2" destOrd="0" presId="urn:microsoft.com/office/officeart/2005/8/layout/process5"/>
    <dgm:cxn modelId="{41BE6AF1-75C8-4EB3-B3A6-71FBEB147882}" type="presParOf" srcId="{FD2EFEF0-9815-4A57-BFA4-ACCC851DC1D2}" destId="{E2377C72-59FC-43AE-A795-20B4DB4BB304}" srcOrd="3" destOrd="0" presId="urn:microsoft.com/office/officeart/2005/8/layout/process5"/>
    <dgm:cxn modelId="{FD23E8E0-4B6F-4FA3-BFF8-73EB5EB7985A}" type="presParOf" srcId="{E2377C72-59FC-43AE-A795-20B4DB4BB304}" destId="{C5B10C57-0D8F-4CE8-B771-A074BD053532}" srcOrd="0" destOrd="0" presId="urn:microsoft.com/office/officeart/2005/8/layout/process5"/>
    <dgm:cxn modelId="{639CC531-5757-4DCB-9A90-387B70BD13D1}" type="presParOf" srcId="{FD2EFEF0-9815-4A57-BFA4-ACCC851DC1D2}" destId="{347BBD7C-90BA-47EB-B40B-3210E826EC14}" srcOrd="4" destOrd="0" presId="urn:microsoft.com/office/officeart/2005/8/layout/process5"/>
    <dgm:cxn modelId="{DCD24470-0065-44BD-B3A7-5D3B007ED193}" type="presParOf" srcId="{FD2EFEF0-9815-4A57-BFA4-ACCC851DC1D2}" destId="{BD534DAD-0AE1-4B9B-AD42-6099926B8CF3}" srcOrd="5" destOrd="0" presId="urn:microsoft.com/office/officeart/2005/8/layout/process5"/>
    <dgm:cxn modelId="{C577CC5B-7236-4905-8A14-79AB8CF71EB2}" type="presParOf" srcId="{BD534DAD-0AE1-4B9B-AD42-6099926B8CF3}" destId="{B540ACD9-C2E5-479D-9BDB-C544B2174742}" srcOrd="0" destOrd="0" presId="urn:microsoft.com/office/officeart/2005/8/layout/process5"/>
    <dgm:cxn modelId="{1964AB1E-15F7-4015-8702-26EBBB487FB2}" type="presParOf" srcId="{FD2EFEF0-9815-4A57-BFA4-ACCC851DC1D2}" destId="{041A1D26-26F4-4741-80E6-1AA60EF4FAC1}" srcOrd="6" destOrd="0" presId="urn:microsoft.com/office/officeart/2005/8/layout/process5"/>
    <dgm:cxn modelId="{9F212D6E-FD13-4243-AC23-0A126C010142}" type="presParOf" srcId="{FD2EFEF0-9815-4A57-BFA4-ACCC851DC1D2}" destId="{A83FC78A-9F87-4E1F-ACE1-CEB498C02F61}" srcOrd="7" destOrd="0" presId="urn:microsoft.com/office/officeart/2005/8/layout/process5"/>
    <dgm:cxn modelId="{05C94241-E37F-444B-A2C0-2A84A0F756FD}" type="presParOf" srcId="{A83FC78A-9F87-4E1F-ACE1-CEB498C02F61}" destId="{E8E18DC5-4590-4E32-9271-F14417C5D42A}" srcOrd="0" destOrd="0" presId="urn:microsoft.com/office/officeart/2005/8/layout/process5"/>
    <dgm:cxn modelId="{A074BB41-864B-483D-88A2-003A2A9C10B3}" type="presParOf" srcId="{FD2EFEF0-9815-4A57-BFA4-ACCC851DC1D2}" destId="{617F7439-08E9-4B53-B727-92EB3E9959EF}" srcOrd="8" destOrd="0" presId="urn:microsoft.com/office/officeart/2005/8/layout/process5"/>
    <dgm:cxn modelId="{402F88F2-A785-47B7-97D0-1168B6B9E3DE}" type="presParOf" srcId="{FD2EFEF0-9815-4A57-BFA4-ACCC851DC1D2}" destId="{0B8DD823-3E16-4B73-8B36-64EFE38ED683}" srcOrd="9" destOrd="0" presId="urn:microsoft.com/office/officeart/2005/8/layout/process5"/>
    <dgm:cxn modelId="{454FD497-79C5-4173-BDD2-AFB5865F326F}" type="presParOf" srcId="{0B8DD823-3E16-4B73-8B36-64EFE38ED683}" destId="{F56814BE-3999-4AE8-B0C6-BCBC7DD0AE58}" srcOrd="0" destOrd="0" presId="urn:microsoft.com/office/officeart/2005/8/layout/process5"/>
    <dgm:cxn modelId="{4628DCED-4FCA-49E8-B1F9-2AC1211E8D4B}" type="presParOf" srcId="{FD2EFEF0-9815-4A57-BFA4-ACCC851DC1D2}" destId="{1D2B07AF-ED7C-4D2F-9168-ED250A05A3F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CC209-B7F8-4646-A317-EA28BA20905A}">
      <dsp:nvSpPr>
        <dsp:cNvPr id="0" name=""/>
        <dsp:cNvSpPr/>
      </dsp:nvSpPr>
      <dsp:spPr>
        <a:xfrm rot="5400000">
          <a:off x="328542" y="978555"/>
          <a:ext cx="685285" cy="7801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B5303-FEED-4058-AA90-D5009C215028}">
      <dsp:nvSpPr>
        <dsp:cNvPr id="0" name=""/>
        <dsp:cNvSpPr/>
      </dsp:nvSpPr>
      <dsp:spPr>
        <a:xfrm>
          <a:off x="190" y="218902"/>
          <a:ext cx="1447202" cy="8074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Radio Calibration</a:t>
          </a:r>
        </a:p>
      </dsp:txBody>
      <dsp:txXfrm>
        <a:off x="39616" y="258328"/>
        <a:ext cx="1368350" cy="728643"/>
      </dsp:txXfrm>
    </dsp:sp>
    <dsp:sp modelId="{C38BDD8B-880F-4EB7-B95F-B49DF11FE1BE}">
      <dsp:nvSpPr>
        <dsp:cNvPr id="0" name=""/>
        <dsp:cNvSpPr/>
      </dsp:nvSpPr>
      <dsp:spPr>
        <a:xfrm>
          <a:off x="1300601" y="295915"/>
          <a:ext cx="839031" cy="65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</dsp:txBody>
      <dsp:txXfrm>
        <a:off x="1300601" y="295915"/>
        <a:ext cx="839031" cy="652653"/>
      </dsp:txXfrm>
    </dsp:sp>
    <dsp:sp modelId="{1A1EA71A-6EDA-4AC5-83DA-4D3F0DA01B58}">
      <dsp:nvSpPr>
        <dsp:cNvPr id="0" name=""/>
        <dsp:cNvSpPr/>
      </dsp:nvSpPr>
      <dsp:spPr>
        <a:xfrm rot="5400000">
          <a:off x="1434814" y="2102505"/>
          <a:ext cx="685285" cy="7801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25743-F3D1-4D4B-9E5E-00008E65023A}">
      <dsp:nvSpPr>
        <dsp:cNvPr id="0" name=""/>
        <dsp:cNvSpPr/>
      </dsp:nvSpPr>
      <dsp:spPr>
        <a:xfrm>
          <a:off x="1027123" y="1125985"/>
          <a:ext cx="1605882" cy="12027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Map Projection</a:t>
          </a:r>
        </a:p>
      </dsp:txBody>
      <dsp:txXfrm>
        <a:off x="1085847" y="1184709"/>
        <a:ext cx="1488434" cy="1085308"/>
      </dsp:txXfrm>
    </dsp:sp>
    <dsp:sp modelId="{813F2769-FE55-4BFF-B179-27756E4A5997}">
      <dsp:nvSpPr>
        <dsp:cNvPr id="0" name=""/>
        <dsp:cNvSpPr/>
      </dsp:nvSpPr>
      <dsp:spPr>
        <a:xfrm>
          <a:off x="2406873" y="1400629"/>
          <a:ext cx="839031" cy="65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</dsp:txBody>
      <dsp:txXfrm>
        <a:off x="2406873" y="1400629"/>
        <a:ext cx="839031" cy="652653"/>
      </dsp:txXfrm>
    </dsp:sp>
    <dsp:sp modelId="{0CEA8E90-BA69-4CB3-90A7-815E6D4903C3}">
      <dsp:nvSpPr>
        <dsp:cNvPr id="0" name=""/>
        <dsp:cNvSpPr/>
      </dsp:nvSpPr>
      <dsp:spPr>
        <a:xfrm>
          <a:off x="2076631" y="2215971"/>
          <a:ext cx="1568724" cy="15418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Meta</a:t>
          </a:r>
          <a:r>
            <a:rPr lang="en-US" sz="2400" kern="1200" baseline="0" dirty="0" smtClean="0"/>
            <a:t> Data e.g. Local Time</a:t>
          </a:r>
          <a:endParaRPr lang="en-US" sz="2400" kern="1200" dirty="0" smtClean="0"/>
        </a:p>
      </dsp:txBody>
      <dsp:txXfrm>
        <a:off x="2151913" y="2291253"/>
        <a:ext cx="1418160" cy="1391316"/>
      </dsp:txXfrm>
    </dsp:sp>
    <dsp:sp modelId="{613F6635-8254-4D5F-BAFE-D8EFBC39FC7D}">
      <dsp:nvSpPr>
        <dsp:cNvPr id="0" name=""/>
        <dsp:cNvSpPr/>
      </dsp:nvSpPr>
      <dsp:spPr>
        <a:xfrm>
          <a:off x="3415227" y="2674905"/>
          <a:ext cx="839031" cy="65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</dsp:txBody>
      <dsp:txXfrm>
        <a:off x="3415227" y="2674905"/>
        <a:ext cx="839031" cy="652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3B8A0-BD7C-4172-A094-19F7E2EC61F6}">
      <dsp:nvSpPr>
        <dsp:cNvPr id="0" name=""/>
        <dsp:cNvSpPr/>
      </dsp:nvSpPr>
      <dsp:spPr>
        <a:xfrm>
          <a:off x="231210" y="2143"/>
          <a:ext cx="2025071" cy="87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KRC Models</a:t>
          </a:r>
          <a:endParaRPr lang="en-US" sz="2800" kern="1200" dirty="0"/>
        </a:p>
      </dsp:txBody>
      <dsp:txXfrm>
        <a:off x="256878" y="27811"/>
        <a:ext cx="1973735" cy="825040"/>
      </dsp:txXfrm>
    </dsp:sp>
    <dsp:sp modelId="{1DDE319D-CD53-42D8-8480-099F26F3453B}">
      <dsp:nvSpPr>
        <dsp:cNvPr id="0" name=""/>
        <dsp:cNvSpPr/>
      </dsp:nvSpPr>
      <dsp:spPr>
        <a:xfrm>
          <a:off x="2384817" y="259214"/>
          <a:ext cx="309652" cy="362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384817" y="331661"/>
        <a:ext cx="216756" cy="217341"/>
      </dsp:txXfrm>
    </dsp:sp>
    <dsp:sp modelId="{8AC96713-5502-4051-9592-63B8C9DCA9C5}">
      <dsp:nvSpPr>
        <dsp:cNvPr id="0" name=""/>
        <dsp:cNvSpPr/>
      </dsp:nvSpPr>
      <dsp:spPr>
        <a:xfrm>
          <a:off x="2840532" y="2143"/>
          <a:ext cx="1460627" cy="87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Interpolated to Observations</a:t>
          </a:r>
          <a:endParaRPr lang="en-US" sz="1800" kern="1200" dirty="0"/>
        </a:p>
      </dsp:txBody>
      <dsp:txXfrm>
        <a:off x="2866200" y="27811"/>
        <a:ext cx="1409291" cy="825040"/>
      </dsp:txXfrm>
    </dsp:sp>
    <dsp:sp modelId="{E2377C72-59FC-43AE-A795-20B4DB4BB304}">
      <dsp:nvSpPr>
        <dsp:cNvPr id="0" name=""/>
        <dsp:cNvSpPr/>
      </dsp:nvSpPr>
      <dsp:spPr>
        <a:xfrm rot="5780365">
          <a:off x="3334904" y="980763"/>
          <a:ext cx="311558" cy="362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3387173" y="1006387"/>
        <a:ext cx="217341" cy="218091"/>
      </dsp:txXfrm>
    </dsp:sp>
    <dsp:sp modelId="{347BBD7C-90BA-47EB-B40B-3210E826EC14}">
      <dsp:nvSpPr>
        <dsp:cNvPr id="0" name=""/>
        <dsp:cNvSpPr/>
      </dsp:nvSpPr>
      <dsp:spPr>
        <a:xfrm>
          <a:off x="2474879" y="1462770"/>
          <a:ext cx="1826280" cy="124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Thermal Gradient Correction; Convert to Radiance</a:t>
          </a:r>
          <a:endParaRPr lang="en-US" sz="1800" kern="1200" dirty="0"/>
        </a:p>
      </dsp:txBody>
      <dsp:txXfrm>
        <a:off x="2511385" y="1499276"/>
        <a:ext cx="1753268" cy="1173396"/>
      </dsp:txXfrm>
    </dsp:sp>
    <dsp:sp modelId="{BD534DAD-0AE1-4B9B-AD42-6099926B8CF3}">
      <dsp:nvSpPr>
        <dsp:cNvPr id="0" name=""/>
        <dsp:cNvSpPr/>
      </dsp:nvSpPr>
      <dsp:spPr>
        <a:xfrm rot="10800000">
          <a:off x="2036691" y="1904857"/>
          <a:ext cx="309652" cy="362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129587" y="1977304"/>
        <a:ext cx="216756" cy="217341"/>
      </dsp:txXfrm>
    </dsp:sp>
    <dsp:sp modelId="{041A1D26-26F4-4741-80E6-1AA60EF4FAC1}">
      <dsp:nvSpPr>
        <dsp:cNvPr id="0" name=""/>
        <dsp:cNvSpPr/>
      </dsp:nvSpPr>
      <dsp:spPr>
        <a:xfrm>
          <a:off x="430001" y="1647786"/>
          <a:ext cx="1460627" cy="87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Limb (IFOV) Correction</a:t>
          </a:r>
          <a:endParaRPr lang="en-US" sz="2000" kern="1200" dirty="0"/>
        </a:p>
      </dsp:txBody>
      <dsp:txXfrm>
        <a:off x="455669" y="1673454"/>
        <a:ext cx="1409291" cy="825040"/>
      </dsp:txXfrm>
    </dsp:sp>
    <dsp:sp modelId="{A83FC78A-9F87-4E1F-ACE1-CEB498C02F61}">
      <dsp:nvSpPr>
        <dsp:cNvPr id="0" name=""/>
        <dsp:cNvSpPr/>
      </dsp:nvSpPr>
      <dsp:spPr>
        <a:xfrm rot="5400000">
          <a:off x="956459" y="2716139"/>
          <a:ext cx="407711" cy="362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1051644" y="2693401"/>
        <a:ext cx="217341" cy="299041"/>
      </dsp:txXfrm>
    </dsp:sp>
    <dsp:sp modelId="{617F7439-08E9-4B53-B727-92EB3E9959EF}">
      <dsp:nvSpPr>
        <dsp:cNvPr id="0" name=""/>
        <dsp:cNvSpPr/>
      </dsp:nvSpPr>
      <dsp:spPr>
        <a:xfrm>
          <a:off x="430001" y="3293430"/>
          <a:ext cx="1460627" cy="87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Compare “Radiance” profiles </a:t>
          </a:r>
          <a:endParaRPr lang="en-US" sz="1800" kern="1200" dirty="0"/>
        </a:p>
      </dsp:txBody>
      <dsp:txXfrm>
        <a:off x="455669" y="3319098"/>
        <a:ext cx="1409291" cy="825040"/>
      </dsp:txXfrm>
    </dsp:sp>
    <dsp:sp modelId="{0B8DD823-3E16-4B73-8B36-64EFE38ED683}">
      <dsp:nvSpPr>
        <dsp:cNvPr id="0" name=""/>
        <dsp:cNvSpPr/>
      </dsp:nvSpPr>
      <dsp:spPr>
        <a:xfrm>
          <a:off x="2019163" y="3550500"/>
          <a:ext cx="309652" cy="362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019163" y="3622947"/>
        <a:ext cx="216756" cy="217341"/>
      </dsp:txXfrm>
    </dsp:sp>
    <dsp:sp modelId="{1D2B07AF-ED7C-4D2F-9168-ED250A05A3FE}">
      <dsp:nvSpPr>
        <dsp:cNvPr id="0" name=""/>
        <dsp:cNvSpPr/>
      </dsp:nvSpPr>
      <dsp:spPr>
        <a:xfrm>
          <a:off x="2474879" y="3293430"/>
          <a:ext cx="1745989" cy="87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Best-Fit Parameter Maps</a:t>
          </a:r>
          <a:endParaRPr lang="en-US" sz="2000" kern="1200" dirty="0"/>
        </a:p>
      </dsp:txBody>
      <dsp:txXfrm>
        <a:off x="2500547" y="3319098"/>
        <a:ext cx="1694653" cy="82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1934-7B91-4C3D-96F9-0C67AD23482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9F7E7-DBB5-449B-937B-591F952E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1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3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9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74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4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9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6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9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16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7802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7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1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A30-1F92-4CAB-8978-60E286D21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376E-BE56-4704-98B4-1733BF5D2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587824"/>
            <a:ext cx="12182011" cy="5590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ALMA observation of Ceres’ Surface Temperature.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Titus, Li, Sykes, </a:t>
            </a:r>
            <a:r>
              <a:rPr lang="en-US" b="1" dirty="0" err="1" smtClean="0"/>
              <a:t>Ip</a:t>
            </a:r>
            <a:r>
              <a:rPr lang="en-US" b="1" dirty="0" smtClean="0"/>
              <a:t>, Lai, </a:t>
            </a:r>
            <a:r>
              <a:rPr lang="en-US" b="1" dirty="0" err="1" smtClean="0"/>
              <a:t>Moullet</a:t>
            </a:r>
            <a:endParaRPr lang="en-US" b="1" dirty="0" smtClean="0"/>
          </a:p>
          <a:p>
            <a:endParaRPr lang="en-US" dirty="0"/>
          </a:p>
        </p:txBody>
      </p:sp>
      <p:grpSp>
        <p:nvGrpSpPr>
          <p:cNvPr id="6" name="Group 152"/>
          <p:cNvGrpSpPr>
            <a:grpSpLocks noChangeAspect="1"/>
          </p:cNvGrpSpPr>
          <p:nvPr/>
        </p:nvGrpSpPr>
        <p:grpSpPr>
          <a:xfrm>
            <a:off x="10149839" y="37511"/>
            <a:ext cx="1931143" cy="1824535"/>
            <a:chOff x="0" y="0"/>
            <a:chExt cx="5860741" cy="5537200"/>
          </a:xfrm>
        </p:grpSpPr>
        <p:pic>
          <p:nvPicPr>
            <p:cNvPr id="7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8848" t="3587" r="28848" b="20512"/>
            <a:stretch>
              <a:fillRect/>
            </a:stretch>
          </p:blipFill>
          <p:spPr>
            <a:xfrm>
              <a:off x="126999" y="88900"/>
              <a:ext cx="5606743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60742" cy="5537200"/>
            </a:xfrm>
            <a:prstGeom prst="rect">
              <a:avLst/>
            </a:prstGeom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2772659" y="6205820"/>
            <a:ext cx="663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Where Astronomy Meets Planetary Science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90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564" y="365125"/>
            <a:ext cx="8364824" cy="132556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we detect the edge of the ice table?</a:t>
            </a:r>
          </a:p>
          <a:p>
            <a:r>
              <a:rPr lang="en-US" dirty="0" smtClean="0"/>
              <a:t>Can we see two distinct hemispheres?</a:t>
            </a:r>
          </a:p>
          <a:p>
            <a:pPr lvl="1"/>
            <a:r>
              <a:rPr lang="en-US" dirty="0" err="1" smtClean="0"/>
              <a:t>Camberlain</a:t>
            </a:r>
            <a:r>
              <a:rPr lang="en-US" dirty="0" smtClean="0"/>
              <a:t> et al.,2009</a:t>
            </a:r>
          </a:p>
          <a:p>
            <a:r>
              <a:rPr lang="en-US" dirty="0" smtClean="0"/>
              <a:t>Can we provide context for Dawn observations?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Why do ground based observations when we have a spacecraft in orbit?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need to be observing Ceres long after Dawn has died.</a:t>
            </a:r>
          </a:p>
          <a:p>
            <a:pPr lvl="1"/>
            <a:r>
              <a:rPr lang="en-US" dirty="0" smtClean="0"/>
              <a:t>Low-spatial resolution but complete annual coverage</a:t>
            </a:r>
          </a:p>
          <a:p>
            <a:pPr lvl="1"/>
            <a:r>
              <a:rPr lang="en-US" dirty="0" smtClean="0"/>
              <a:t>Episodic events need to be observed. (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Küpper</a:t>
            </a:r>
            <a:r>
              <a:rPr lang="en-US" dirty="0" smtClean="0"/>
              <a:t> et al., 2014)</a:t>
            </a:r>
          </a:p>
          <a:p>
            <a:r>
              <a:rPr lang="en-US" dirty="0" smtClean="0"/>
              <a:t>Insensitive to T &lt; 180 K</a:t>
            </a:r>
          </a:p>
          <a:p>
            <a:pPr lvl="1"/>
            <a:r>
              <a:rPr lang="en-US" dirty="0" smtClean="0"/>
              <a:t>Precludes Early Morning or Mid/Late afternoon Observations</a:t>
            </a:r>
          </a:p>
          <a:p>
            <a:pPr lvl="1"/>
            <a:r>
              <a:rPr lang="en-US" dirty="0" smtClean="0"/>
              <a:t>Precludes Polar Observations</a:t>
            </a:r>
          </a:p>
          <a:p>
            <a:r>
              <a:rPr lang="en-US" dirty="0" smtClean="0"/>
              <a:t>Solar System Observations</a:t>
            </a:r>
          </a:p>
          <a:p>
            <a:pPr lvl="1"/>
            <a:r>
              <a:rPr lang="en-US" dirty="0" smtClean="0"/>
              <a:t>Principle Investigator J.-Y. Li</a:t>
            </a:r>
          </a:p>
          <a:p>
            <a:pPr lvl="1"/>
            <a:r>
              <a:rPr lang="en-US" dirty="0" smtClean="0"/>
              <a:t>Funded for a 5 year Mission.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152"/>
          <p:cNvGrpSpPr>
            <a:grpSpLocks noChangeAspect="1"/>
          </p:cNvGrpSpPr>
          <p:nvPr/>
        </p:nvGrpSpPr>
        <p:grpSpPr>
          <a:xfrm>
            <a:off x="10149839" y="37511"/>
            <a:ext cx="1931143" cy="1824535"/>
            <a:chOff x="0" y="0"/>
            <a:chExt cx="5860741" cy="5537200"/>
          </a:xfrm>
        </p:grpSpPr>
        <p:pic>
          <p:nvPicPr>
            <p:cNvPr id="11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8848" t="3587" r="28848" b="20512"/>
            <a:stretch>
              <a:fillRect/>
            </a:stretch>
          </p:blipFill>
          <p:spPr>
            <a:xfrm>
              <a:off x="126999" y="88900"/>
              <a:ext cx="5606743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60742" cy="5537200"/>
            </a:xfrm>
            <a:prstGeom prst="rect">
              <a:avLst/>
            </a:prstGeom>
            <a:effectLst/>
          </p:spPr>
        </p:pic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56041" y="66804"/>
            <a:ext cx="2843799" cy="2011680"/>
            <a:chOff x="8719191" y="3812128"/>
            <a:chExt cx="3557728" cy="2516706"/>
          </a:xfrm>
        </p:grpSpPr>
        <p:pic>
          <p:nvPicPr>
            <p:cNvPr id="14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19191" y="3812128"/>
              <a:ext cx="3546123" cy="21293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Shape 178"/>
            <p:cNvSpPr/>
            <p:nvPr/>
          </p:nvSpPr>
          <p:spPr>
            <a:xfrm>
              <a:off x="9973481" y="5897033"/>
              <a:ext cx="2303438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Figure from Nature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24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nt-Up Arrow 11"/>
          <p:cNvSpPr/>
          <p:nvPr/>
        </p:nvSpPr>
        <p:spPr>
          <a:xfrm rot="5400000">
            <a:off x="5014165" y="5956491"/>
            <a:ext cx="678648" cy="77261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154238" y="2367643"/>
          <a:ext cx="4254450" cy="399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Data/Models Processing Steps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(ALMA)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508172" y="2505075"/>
          <a:ext cx="4532370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75" y="3480003"/>
            <a:ext cx="4308392" cy="3229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Observations and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Observation Dates</a:t>
            </a:r>
          </a:p>
          <a:p>
            <a:pPr lvl="1"/>
            <a:r>
              <a:rPr lang="en-US" dirty="0" smtClean="0"/>
              <a:t>31 Oct 2015</a:t>
            </a:r>
          </a:p>
          <a:p>
            <a:pPr lvl="1"/>
            <a:r>
              <a:rPr lang="en-US" dirty="0" smtClean="0"/>
              <a:t>2 Nov 2015</a:t>
            </a:r>
          </a:p>
          <a:p>
            <a:pPr lvl="1"/>
            <a:r>
              <a:rPr lang="en-US" dirty="0" smtClean="0"/>
              <a:t>12 Nov 2015</a:t>
            </a:r>
          </a:p>
          <a:p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Heliocentric </a:t>
            </a:r>
            <a:r>
              <a:rPr lang="en-US" dirty="0"/>
              <a:t>= 2.97 au, geocentric = 2.9 - 3.1 au, phase = 19°</a:t>
            </a:r>
          </a:p>
          <a:p>
            <a:pPr lvl="1"/>
            <a:r>
              <a:rPr lang="en-US" dirty="0"/>
              <a:t>9 hours on source of Ceres, covering one full rotation</a:t>
            </a:r>
          </a:p>
          <a:p>
            <a:pPr lvl="1"/>
            <a:r>
              <a:rPr lang="en-US" dirty="0"/>
              <a:t>Band 6 continuum, 260 GHz (1.2 mm), 30-50 mas/beam = 60-100 km at </a:t>
            </a:r>
            <a:r>
              <a:rPr lang="en-US" dirty="0" smtClean="0"/>
              <a:t>Ceres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Self-Calibration</a:t>
            </a:r>
          </a:p>
          <a:p>
            <a:r>
              <a:rPr lang="en-US" dirty="0" smtClean="0"/>
              <a:t>Map </a:t>
            </a:r>
            <a:r>
              <a:rPr lang="en-US" dirty="0"/>
              <a:t>Projection and Meta-Data</a:t>
            </a:r>
          </a:p>
          <a:p>
            <a:pPr lvl="1"/>
            <a:r>
              <a:rPr lang="en-US" dirty="0"/>
              <a:t>Simple Cylindrical Projection</a:t>
            </a:r>
          </a:p>
          <a:p>
            <a:pPr lvl="1"/>
            <a:r>
              <a:rPr lang="en-US" dirty="0"/>
              <a:t>Local Time; Emission </a:t>
            </a:r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2043" y="693539"/>
            <a:ext cx="9027914" cy="5152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9742" y="5147965"/>
            <a:ext cx="232172" cy="20895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3586670" y="6133687"/>
            <a:ext cx="35355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1266"/>
              <a:t>Oct 31-Nov 1, 2015, 10 min integration in each panel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50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Projected Thermal Flux Maps</a:t>
            </a:r>
          </a:p>
        </p:txBody>
      </p:sp>
      <p:pic>
        <p:nvPicPr>
          <p:cNvPr id="23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6172" y="1848446"/>
            <a:ext cx="8679656" cy="40183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1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Models: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Models</a:t>
            </a:r>
            <a:endParaRPr lang="en-US" dirty="0"/>
          </a:p>
        </p:txBody>
      </p:sp>
      <p:pic>
        <p:nvPicPr>
          <p:cNvPr id="5" name="pasted-image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39788" y="2505075"/>
            <a:ext cx="5253622" cy="37650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Thermal Gradient</a:t>
            </a:r>
            <a:endParaRPr lang="en-US" dirty="0"/>
          </a:p>
        </p:txBody>
      </p:sp>
      <p:pic>
        <p:nvPicPr>
          <p:cNvPr id="6" name="Li2016AOGS_9_50.png"/>
          <p:cNvPicPr>
            <a:picLocks noGrp="1"/>
          </p:cNvPicPr>
          <p:nvPr>
            <p:ph sz="quarter" idx="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997576" y="2599509"/>
            <a:ext cx="5837372" cy="35008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Thermal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690692"/>
            <a:ext cx="5181600" cy="18261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Creates a Thermal Physical Unit Map</a:t>
            </a:r>
          </a:p>
          <a:p>
            <a:r>
              <a:rPr lang="en-US" dirty="0" smtClean="0"/>
              <a:t>Use the model results to calculate annual mean temperature.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0047699"/>
              </p:ext>
            </p:extLst>
          </p:nvPr>
        </p:nvGraphicFramePr>
        <p:xfrm>
          <a:off x="7405598" y="0"/>
          <a:ext cx="4786402" cy="578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301">
                  <a:extLst>
                    <a:ext uri="{9D8B030D-6E8A-4147-A177-3AD203B41FA5}">
                      <a16:colId xmlns:a16="http://schemas.microsoft.com/office/drawing/2014/main" val="962997808"/>
                    </a:ext>
                  </a:extLst>
                </a:gridCol>
                <a:gridCol w="667890">
                  <a:extLst>
                    <a:ext uri="{9D8B030D-6E8A-4147-A177-3AD203B41FA5}">
                      <a16:colId xmlns:a16="http://schemas.microsoft.com/office/drawing/2014/main" val="1096626947"/>
                    </a:ext>
                  </a:extLst>
                </a:gridCol>
                <a:gridCol w="2113808">
                  <a:extLst>
                    <a:ext uri="{9D8B030D-6E8A-4147-A177-3AD203B41FA5}">
                      <a16:colId xmlns:a16="http://schemas.microsoft.com/office/drawing/2014/main" val="2705432782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399683318"/>
                    </a:ext>
                  </a:extLst>
                </a:gridCol>
              </a:tblGrid>
              <a:tr h="1056417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# of </a:t>
                      </a:r>
                      <a:r>
                        <a:rPr lang="en-US" sz="2400" dirty="0" smtClean="0"/>
                        <a:t>Cases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Effective Emissivity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Ice Table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57891"/>
                  </a:ext>
                </a:extLst>
              </a:tr>
              <a:tr h="897872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0.9 (Smooth)</a:t>
                      </a:r>
                    </a:p>
                    <a:p>
                      <a:r>
                        <a:rPr lang="en-US" sz="2800" dirty="0" smtClean="0"/>
                        <a:t>0.7 (Rough)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 &amp; Y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650104"/>
                  </a:ext>
                </a:extLst>
              </a:tr>
              <a:tr h="897872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 (Smooth)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0.7 (Rough)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 &amp; Y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07903"/>
                  </a:ext>
                </a:extLst>
              </a:tr>
              <a:tr h="897872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 (Smooth)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0.7 (Rough)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 &amp; Y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9684"/>
                  </a:ext>
                </a:extLst>
              </a:tr>
              <a:tr h="897872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 (Smooth)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0.7 (Rough)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 &amp; Y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838290"/>
                  </a:ext>
                </a:extLst>
              </a:tr>
              <a:tr h="897872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 (Smooth)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0.7 (Rough)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</a:t>
                      </a:r>
                      <a:r>
                        <a:rPr lang="en-US" sz="2800" baseline="0" dirty="0" smtClean="0"/>
                        <a:t> &amp; 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39980"/>
                  </a:ext>
                </a:extLst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376E-BE56-4704-98B4-1733BF5D2F8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" y="3395637"/>
            <a:ext cx="3937014" cy="3081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93" y="3395637"/>
            <a:ext cx="3937014" cy="30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79" y="2475453"/>
            <a:ext cx="7911919" cy="1397234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/>
              <a:t>Questions?</a:t>
            </a:r>
            <a:endParaRPr lang="en-US" sz="9600" b="1" dirty="0"/>
          </a:p>
        </p:txBody>
      </p:sp>
      <p:pic>
        <p:nvPicPr>
          <p:cNvPr id="1026" name="Picture 2" descr="Image result for ceres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92" y="2714575"/>
            <a:ext cx="918989" cy="9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10185" y="167591"/>
            <a:ext cx="3557728" cy="2516706"/>
            <a:chOff x="8719191" y="3812128"/>
            <a:chExt cx="3557728" cy="2516706"/>
          </a:xfrm>
        </p:grpSpPr>
        <p:pic>
          <p:nvPicPr>
            <p:cNvPr id="7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719191" y="3812128"/>
              <a:ext cx="3546123" cy="21293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" name="Shape 178"/>
            <p:cNvSpPr/>
            <p:nvPr/>
          </p:nvSpPr>
          <p:spPr>
            <a:xfrm>
              <a:off x="9973481" y="5897033"/>
              <a:ext cx="2303438" cy="431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Figure from Nature</a:t>
              </a:r>
            </a:p>
          </p:txBody>
        </p:sp>
      </p:grpSp>
      <p:pic>
        <p:nvPicPr>
          <p:cNvPr id="9" name="Picture Placeholder 14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972" y="4338125"/>
            <a:ext cx="4435736" cy="2035770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49" y="4234830"/>
            <a:ext cx="4138759" cy="2139065"/>
          </a:xfrm>
          <a:prstGeom prst="rect">
            <a:avLst/>
          </a:prstGeom>
        </p:spPr>
      </p:pic>
      <p:pic>
        <p:nvPicPr>
          <p:cNvPr id="1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7571" y="363265"/>
            <a:ext cx="4016538" cy="21051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Flagstaff Astronomy Seminar - Lowell Observatory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9/6/2017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A30-1F92-4CAB-8978-60E286D211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426</Words>
  <Application>Microsoft Office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ALMA observation of Ceres’ Surface Temperature.</vt:lpstr>
      <vt:lpstr>Motivation</vt:lpstr>
      <vt:lpstr>Data/Models Processing Steps</vt:lpstr>
      <vt:lpstr>ALMA Observations and Processing</vt:lpstr>
      <vt:lpstr>PowerPoint Presentation</vt:lpstr>
      <vt:lpstr>Projected Thermal Flux Maps</vt:lpstr>
      <vt:lpstr>Thermal Models:</vt:lpstr>
      <vt:lpstr>20 Thermal Models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 observation of Ceres’ Surface Temperature.</dc:title>
  <dc:creator>Titus, Timothy N</dc:creator>
  <cp:lastModifiedBy>Titus, Timothy N</cp:lastModifiedBy>
  <cp:revision>25</cp:revision>
  <dcterms:created xsi:type="dcterms:W3CDTF">2016-12-14T20:50:55Z</dcterms:created>
  <dcterms:modified xsi:type="dcterms:W3CDTF">2017-09-05T17:36:28Z</dcterms:modified>
</cp:coreProperties>
</file>