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6" r:id="rId1"/>
  </p:sldMasterIdLst>
  <p:notesMasterIdLst>
    <p:notesMasterId r:id="rId12"/>
  </p:notesMasterIdLst>
  <p:sldIdLst>
    <p:sldId id="256" r:id="rId2"/>
    <p:sldId id="257" r:id="rId3"/>
    <p:sldId id="266" r:id="rId4"/>
    <p:sldId id="258" r:id="rId5"/>
    <p:sldId id="264" r:id="rId6"/>
    <p:sldId id="259" r:id="rId7"/>
    <p:sldId id="265" r:id="rId8"/>
    <p:sldId id="263" r:id="rId9"/>
    <p:sldId id="267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9"/>
    <p:restoredTop sz="94621"/>
  </p:normalViewPr>
  <p:slideViewPr>
    <p:cSldViewPr snapToGrid="0" snapToObjects="1">
      <p:cViewPr varScale="1">
        <p:scale>
          <a:sx n="119" d="100"/>
          <a:sy n="119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C7923-F5B8-9D47-AA1E-61F6387C2AF7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0C11A-FBA3-1840-AF35-F29579202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0C11A-FBA3-1840-AF35-F29579202D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6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Will, Jennifer,</a:t>
            </a:r>
            <a:r>
              <a:rPr lang="en-US" baseline="0" dirty="0"/>
              <a:t> Garrett, Dave, Randy, </a:t>
            </a:r>
            <a:r>
              <a:rPr lang="en-US" baseline="0" dirty="0" err="1"/>
              <a:t>etc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9B978-015F-4E75-AE39-DE2F4824B1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21606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62393"/>
            <a:ext cx="9692640" cy="1428929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50CC550B-99A8-5144-BC58-044C6ED1BF8C}" type="datetimeFigureOut">
              <a:rPr lang="en-US" smtClean="0"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83927749-9BBE-8641-8805-7BB30DBA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3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6" Type="http://schemas.openxmlformats.org/officeDocument/2006/relationships/image" Target="../media/image15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320" y="758952"/>
            <a:ext cx="10474960" cy="4041648"/>
          </a:xfrm>
        </p:spPr>
        <p:txBody>
          <a:bodyPr>
            <a:normAutofit fontScale="90000"/>
          </a:bodyPr>
          <a:lstStyle/>
          <a:p>
            <a:r>
              <a:rPr lang="en-US" dirty="0"/>
              <a:t>Utilizing Raman Spectroscopy to determine Phase Diagrams of Outer Solar System 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2320" y="4800600"/>
            <a:ext cx="9897872" cy="1691640"/>
          </a:xfrm>
        </p:spPr>
        <p:txBody>
          <a:bodyPr>
            <a:normAutofit/>
          </a:bodyPr>
          <a:lstStyle/>
          <a:p>
            <a:r>
              <a:rPr lang="en-US" dirty="0" smtClean="0"/>
              <a:t>Shyanne Dustrud</a:t>
            </a:r>
          </a:p>
          <a:p>
            <a:r>
              <a:rPr lang="en-US" dirty="0" smtClean="0"/>
              <a:t>Will Grundy, </a:t>
            </a:r>
            <a:r>
              <a:rPr lang="en-US" dirty="0"/>
              <a:t>Anna </a:t>
            </a:r>
            <a:r>
              <a:rPr lang="en-US" dirty="0" smtClean="0"/>
              <a:t>Engle, </a:t>
            </a:r>
            <a:r>
              <a:rPr lang="en-US" dirty="0" err="1" smtClean="0"/>
              <a:t>Gerrick</a:t>
            </a:r>
            <a:r>
              <a:rPr lang="en-US" dirty="0" smtClean="0"/>
              <a:t> Lindberg</a:t>
            </a:r>
          </a:p>
          <a:p>
            <a:r>
              <a:rPr lang="en-US" dirty="0" smtClean="0"/>
              <a:t>Department of Chemistry, Northern Arizona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51" y="5063291"/>
            <a:ext cx="4623401" cy="15372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1428929"/>
          </a:xfrm>
        </p:spPr>
        <p:txBody>
          <a:bodyPr>
            <a:normAutofit/>
          </a:bodyPr>
          <a:lstStyle/>
          <a:p>
            <a:r>
              <a:rPr lang="en-US" sz="6000" dirty="0"/>
              <a:t>Acknowledgements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1871" y="1645920"/>
            <a:ext cx="8595360" cy="4351337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Astrophysics Ice Lab, Lowell Observatory &amp; </a:t>
            </a:r>
            <a:r>
              <a:rPr lang="en-US" sz="2400" dirty="0" smtClean="0"/>
              <a:t>NAU</a:t>
            </a:r>
          </a:p>
          <a:p>
            <a:pPr marL="617220" lvl="1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r>
              <a:rPr lang="en-US" sz="2200" dirty="0" smtClean="0"/>
              <a:t>Jennifer Hanley, Stephen </a:t>
            </a:r>
            <a:r>
              <a:rPr lang="en-US" sz="2200" dirty="0" err="1" smtClean="0"/>
              <a:t>Tegler</a:t>
            </a:r>
            <a:r>
              <a:rPr lang="en-US" sz="2200" dirty="0" smtClean="0"/>
              <a:t>, David Trilling, Randy Dillingham</a:t>
            </a:r>
            <a:endParaRPr lang="en-US" sz="2200" dirty="0"/>
          </a:p>
          <a:p>
            <a:pPr marL="342900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r>
              <a:rPr lang="en-US" sz="2400" dirty="0" smtClean="0"/>
              <a:t>Department of Physics and Astronomy REU Program</a:t>
            </a:r>
          </a:p>
          <a:p>
            <a:pPr marL="617220" lvl="1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r>
              <a:rPr lang="en-US" sz="2200" dirty="0" smtClean="0"/>
              <a:t>Anna Engle </a:t>
            </a:r>
            <a:r>
              <a:rPr lang="mr-IN" sz="2200" dirty="0" smtClean="0"/>
              <a:t>–</a:t>
            </a:r>
            <a:r>
              <a:rPr lang="en-US" sz="2200" dirty="0" smtClean="0"/>
              <a:t>University of Maryland</a:t>
            </a:r>
          </a:p>
          <a:p>
            <a:pPr marL="617220" lvl="1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r>
              <a:rPr lang="en-US" sz="2400" dirty="0" smtClean="0"/>
              <a:t>Monsoon, the High Performing Computing Cluster</a:t>
            </a:r>
            <a:endParaRPr lang="en-US" sz="2400" dirty="0"/>
          </a:p>
          <a:p>
            <a:pPr marL="342900" indent="-342900">
              <a:buClr>
                <a:srgbClr val="9DBFBE"/>
              </a:buClr>
              <a:buFont typeface="Calibri" panose="020F0502020204030204" pitchFamily="34" charset="0"/>
              <a:buChar char="•"/>
            </a:pPr>
            <a:endParaRPr lang="en-US" sz="2400" dirty="0"/>
          </a:p>
        </p:txBody>
      </p:sp>
      <p:pic>
        <p:nvPicPr>
          <p:cNvPr id="1026" name="Picture 2" descr="http://nmosko.com/wp-content/uploads/2015/07/large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66" y="4906025"/>
            <a:ext cx="2419856" cy="164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95" r="968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262" y="4906025"/>
            <a:ext cx="2426280" cy="18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049"/>
            <a:ext cx="9692640" cy="1325562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Picture 6" descr="https://img.washingtonpost.com/wp-apps/imrs.php?src=https://img.washingtonpost.com/news/speaking-of-science/wp-content/uploads/sites/36/2016/06/nh-mckinnon_etal_nature_cover_trimmed-e1464869480425-1024x952.jpg&amp;w=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6" y="1540105"/>
            <a:ext cx="45720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nasa.gov/sites/default/files/thumbnails/image/nh-surface-features-9-11-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/>
          <a:stretch/>
        </p:blipFill>
        <p:spPr bwMode="auto">
          <a:xfrm>
            <a:off x="5359817" y="388454"/>
            <a:ext cx="6609347" cy="53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del_isoviscou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2228"/>
            <a:ext cx="12192014" cy="8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6.googleusercontent.com/bIA0TT2QEW_1FovfT6BoU0cJKTgSoY-4b-mIU7_hMeV2A6wX5_5LIVKmUqGzJnY_yYCC_eBd-1qAh4ym1pAJPGEsAL3qfJoiHu0X3FWvP19a7mSkaZdHELewJEGiTrrC-uOW_PRlD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78" y="1582189"/>
            <a:ext cx="6357446" cy="51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584" y="-5265"/>
            <a:ext cx="9692640" cy="1147721"/>
          </a:xfrm>
        </p:spPr>
        <p:txBody>
          <a:bodyPr/>
          <a:lstStyle/>
          <a:p>
            <a:r>
              <a:rPr lang="en-US" dirty="0" smtClean="0"/>
              <a:t>Phase Diagrams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43584" y="1370572"/>
            <a:ext cx="3076448" cy="468388"/>
          </a:xfrm>
        </p:spPr>
        <p:txBody>
          <a:bodyPr/>
          <a:lstStyle/>
          <a:p>
            <a:pPr algn="ctr"/>
            <a:r>
              <a:rPr lang="en-US" dirty="0" smtClean="0"/>
              <a:t>CH</a:t>
            </a:r>
            <a:r>
              <a:rPr lang="en-US" baseline="-25000" dirty="0" smtClean="0"/>
              <a:t>4 </a:t>
            </a:r>
            <a:r>
              <a:rPr lang="mr-IN" dirty="0" smtClean="0"/>
              <a:t>–</a:t>
            </a:r>
            <a:r>
              <a:rPr lang="en-US" dirty="0" smtClean="0"/>
              <a:t> N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29200" y="1265552"/>
            <a:ext cx="5907024" cy="573408"/>
          </a:xfrm>
        </p:spPr>
        <p:txBody>
          <a:bodyPr/>
          <a:lstStyle/>
          <a:p>
            <a:pPr algn="ctr"/>
            <a:r>
              <a:rPr lang="en-US" dirty="0" smtClean="0"/>
              <a:t>CO </a:t>
            </a:r>
            <a:r>
              <a:rPr lang="mr-IN" dirty="0" smtClean="0"/>
              <a:t>–</a:t>
            </a:r>
            <a:r>
              <a:rPr lang="en-US" dirty="0" smtClean="0"/>
              <a:t> N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4098" name="Picture 2" descr="https://lh6.googleusercontent.com/M8gpnNH_JS5L29SOSU9CTLdaKOD1PRogtw53PsOyJOD_-akJexQ2OIY4m62w5uoLveutv7pmwbhUiYsQcQgc8mvBAr7HQSvVkpBLgxTR-3UpRF2i2iza2Nr1CqMpHxom-CEn5-R2b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5" y="1939941"/>
            <a:ext cx="3102495" cy="46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00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"/>
            <a:ext cx="9692640" cy="1046479"/>
          </a:xfrm>
        </p:spPr>
        <p:txBody>
          <a:bodyPr/>
          <a:lstStyle/>
          <a:p>
            <a:r>
              <a:rPr lang="en-US" dirty="0" smtClean="0"/>
              <a:t>Astrophysics Ice Lab</a:t>
            </a:r>
            <a:endParaRPr lang="en-US" dirty="0"/>
          </a:p>
        </p:txBody>
      </p:sp>
      <p:pic>
        <p:nvPicPr>
          <p:cNvPr id="2050" name="Picture 2" descr="imple_cell_schematic_raman_cropp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1274521"/>
            <a:ext cx="9662921" cy="55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8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napchat-1015725577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445" r="10351" b="15417"/>
          <a:stretch/>
        </p:blipFill>
        <p:spPr>
          <a:xfrm>
            <a:off x="1027574" y="0"/>
            <a:ext cx="9830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5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430724" y="1428929"/>
            <a:ext cx="6772082" cy="5586234"/>
            <a:chOff x="5018334" y="2111320"/>
            <a:chExt cx="6084459" cy="5019020"/>
          </a:xfrm>
        </p:grpSpPr>
        <p:pic>
          <p:nvPicPr>
            <p:cNvPr id="6" name="Picture 5" descr="https://www.nature.com/article-assets/npg/nprot/journal/v11/n4/images_article/nprot.2016.036-F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793" y="2111320"/>
              <a:ext cx="5715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1580889">
              <a:off x="5018334" y="6069928"/>
              <a:ext cx="2377425" cy="10604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1"/>
            <a:ext cx="9692640" cy="1158240"/>
          </a:xfrm>
        </p:spPr>
        <p:txBody>
          <a:bodyPr/>
          <a:lstStyle/>
          <a:p>
            <a:r>
              <a:rPr lang="en-US" dirty="0" smtClean="0"/>
              <a:t>Raman Spectroscopy</a:t>
            </a:r>
            <a:endParaRPr lang="en-US" dirty="0"/>
          </a:p>
        </p:txBody>
      </p:sp>
      <p:pic>
        <p:nvPicPr>
          <p:cNvPr id="3074" name="Picture 2" descr="h4_danc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2" y="1552101"/>
            <a:ext cx="4800600" cy="506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"/>
          <a:stretch/>
        </p:blipFill>
        <p:spPr>
          <a:xfrm>
            <a:off x="0" y="301498"/>
            <a:ext cx="12301514" cy="65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een Shot 2017-08-06 at 10.39.46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4" y="0"/>
            <a:ext cx="10865224" cy="68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17692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4319</TotalTime>
  <Words>99</Words>
  <Application>Microsoft Macintosh PowerPoint</Application>
  <PresentationFormat>Widescreen</PresentationFormat>
  <Paragraphs>20</Paragraphs>
  <Slides>10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Century Schoolbook</vt:lpstr>
      <vt:lpstr>Mangal</vt:lpstr>
      <vt:lpstr>Wingdings 2</vt:lpstr>
      <vt:lpstr>Arial</vt:lpstr>
      <vt:lpstr>View</vt:lpstr>
      <vt:lpstr>Utilizing Raman Spectroscopy to determine Phase Diagrams of Outer Solar System Ices</vt:lpstr>
      <vt:lpstr>Motivation</vt:lpstr>
      <vt:lpstr>Phase Diagrams</vt:lpstr>
      <vt:lpstr>Astrophysics Ice Lab</vt:lpstr>
      <vt:lpstr>PowerPoint Presentation</vt:lpstr>
      <vt:lpstr>Raman Spectroscopy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Shyanne Nichole Dustrud</dc:creator>
  <cp:lastModifiedBy>Shyanne Nichole Dustrud</cp:lastModifiedBy>
  <cp:revision>14</cp:revision>
  <dcterms:created xsi:type="dcterms:W3CDTF">2017-09-02T18:45:43Z</dcterms:created>
  <dcterms:modified xsi:type="dcterms:W3CDTF">2017-09-05T18:48:44Z</dcterms:modified>
</cp:coreProperties>
</file>