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2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70" r:id="rId3"/>
    <p:sldMasterId id="2147483671"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1" Type="http://schemas.openxmlformats.org/officeDocument/2006/relationships/theme" Target="theme/theme3.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32" Type="http://schemas.openxmlformats.org/officeDocument/2006/relationships/slide" Target="slides/slide27.xml"/><Relationship Id="rId35" Type="http://schemas.openxmlformats.org/officeDocument/2006/relationships/slide" Target="slides/slide30.xml"/><Relationship Id="rId34" Type="http://schemas.openxmlformats.org/officeDocument/2006/relationships/slide" Target="slides/slide29.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6" name="Shape 126"/>
        <p:cNvGrpSpPr/>
        <p:nvPr/>
      </p:nvGrpSpPr>
      <p:grpSpPr>
        <a:xfrm>
          <a:off x="0" y="0"/>
          <a:ext cx="0" cy="0"/>
          <a:chOff x="0" y="0"/>
          <a:chExt cx="0" cy="0"/>
        </a:xfrm>
      </p:grpSpPr>
      <p:sp>
        <p:nvSpPr>
          <p:cNvPr id="127" name="Google Shape;127;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g4aafe884d3_1_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2" name="Google Shape;192;g4aafe884d3_1_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4aafe884d3_1_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4aafe884d3_1_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6" name="Shape 206"/>
        <p:cNvGrpSpPr/>
        <p:nvPr/>
      </p:nvGrpSpPr>
      <p:grpSpPr>
        <a:xfrm>
          <a:off x="0" y="0"/>
          <a:ext cx="0" cy="0"/>
          <a:chOff x="0" y="0"/>
          <a:chExt cx="0" cy="0"/>
        </a:xfrm>
      </p:grpSpPr>
      <p:sp>
        <p:nvSpPr>
          <p:cNvPr id="207" name="Google Shape;207;g4aafe884d3_1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4aafe884d3_1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4aafe884d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4aafe884d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0" name="Shape 220"/>
        <p:cNvGrpSpPr/>
        <p:nvPr/>
      </p:nvGrpSpPr>
      <p:grpSpPr>
        <a:xfrm>
          <a:off x="0" y="0"/>
          <a:ext cx="0" cy="0"/>
          <a:chOff x="0" y="0"/>
          <a:chExt cx="0" cy="0"/>
        </a:xfrm>
      </p:grpSpPr>
      <p:sp>
        <p:nvSpPr>
          <p:cNvPr id="221" name="Google Shape;221;g4aa795e9a7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2" name="Google Shape;222;g4aa795e9a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8" name="Shape 228"/>
        <p:cNvGrpSpPr/>
        <p:nvPr/>
      </p:nvGrpSpPr>
      <p:grpSpPr>
        <a:xfrm>
          <a:off x="0" y="0"/>
          <a:ext cx="0" cy="0"/>
          <a:chOff x="0" y="0"/>
          <a:chExt cx="0" cy="0"/>
        </a:xfrm>
      </p:grpSpPr>
      <p:sp>
        <p:nvSpPr>
          <p:cNvPr id="229" name="Google Shape;229;g5be252daa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0" name="Google Shape;230;g5be252daa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5" name="Shape 235"/>
        <p:cNvGrpSpPr/>
        <p:nvPr/>
      </p:nvGrpSpPr>
      <p:grpSpPr>
        <a:xfrm>
          <a:off x="0" y="0"/>
          <a:ext cx="0" cy="0"/>
          <a:chOff x="0" y="0"/>
          <a:chExt cx="0" cy="0"/>
        </a:xfrm>
      </p:grpSpPr>
      <p:sp>
        <p:nvSpPr>
          <p:cNvPr id="236" name="Google Shape;236;g4aa795e9a7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7" name="Google Shape;237;g4aa795e9a7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2" name="Shape 242"/>
        <p:cNvGrpSpPr/>
        <p:nvPr/>
      </p:nvGrpSpPr>
      <p:grpSpPr>
        <a:xfrm>
          <a:off x="0" y="0"/>
          <a:ext cx="0" cy="0"/>
          <a:chOff x="0" y="0"/>
          <a:chExt cx="0" cy="0"/>
        </a:xfrm>
      </p:grpSpPr>
      <p:sp>
        <p:nvSpPr>
          <p:cNvPr id="243" name="Google Shape;243;g4ab17b0452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44" name="Google Shape;244;g4ab17b0452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9" name="Shape 249"/>
        <p:cNvGrpSpPr/>
        <p:nvPr/>
      </p:nvGrpSpPr>
      <p:grpSpPr>
        <a:xfrm>
          <a:off x="0" y="0"/>
          <a:ext cx="0" cy="0"/>
          <a:chOff x="0" y="0"/>
          <a:chExt cx="0" cy="0"/>
        </a:xfrm>
      </p:grpSpPr>
      <p:sp>
        <p:nvSpPr>
          <p:cNvPr id="250" name="Google Shape;250;g4ab17b0452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1" name="Google Shape;251;g4ab17b0452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6" name="Shape 256"/>
        <p:cNvGrpSpPr/>
        <p:nvPr/>
      </p:nvGrpSpPr>
      <p:grpSpPr>
        <a:xfrm>
          <a:off x="0" y="0"/>
          <a:ext cx="0" cy="0"/>
          <a:chOff x="0" y="0"/>
          <a:chExt cx="0" cy="0"/>
        </a:xfrm>
      </p:grpSpPr>
      <p:sp>
        <p:nvSpPr>
          <p:cNvPr id="257" name="Google Shape;257;g4aafe884d3_1_4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4aafe884d3_1_4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Google Shape;133;g4aa795e9a7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4" name="Google Shape;134;g4aa795e9a7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g4aa795e8fe_8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g4aa795e8fe_8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8" name="Shape 278"/>
        <p:cNvGrpSpPr/>
        <p:nvPr/>
      </p:nvGrpSpPr>
      <p:grpSpPr>
        <a:xfrm>
          <a:off x="0" y="0"/>
          <a:ext cx="0" cy="0"/>
          <a:chOff x="0" y="0"/>
          <a:chExt cx="0" cy="0"/>
        </a:xfrm>
      </p:grpSpPr>
      <p:sp>
        <p:nvSpPr>
          <p:cNvPr id="279" name="Google Shape;279;g4bbd0fd6f8_1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0" name="Google Shape;280;g4bbd0fd6f8_1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5be252daa9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5be252daa9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1" name="Shape 291"/>
        <p:cNvGrpSpPr/>
        <p:nvPr/>
      </p:nvGrpSpPr>
      <p:grpSpPr>
        <a:xfrm>
          <a:off x="0" y="0"/>
          <a:ext cx="0" cy="0"/>
          <a:chOff x="0" y="0"/>
          <a:chExt cx="0" cy="0"/>
        </a:xfrm>
      </p:grpSpPr>
      <p:sp>
        <p:nvSpPr>
          <p:cNvPr id="292" name="Google Shape;292;g4bbb16f756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3" name="Google Shape;293;g4bbb16f756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4bbb16f756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4bbb16f756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7" name="Shape 307"/>
        <p:cNvGrpSpPr/>
        <p:nvPr/>
      </p:nvGrpSpPr>
      <p:grpSpPr>
        <a:xfrm>
          <a:off x="0" y="0"/>
          <a:ext cx="0" cy="0"/>
          <a:chOff x="0" y="0"/>
          <a:chExt cx="0" cy="0"/>
        </a:xfrm>
      </p:grpSpPr>
      <p:sp>
        <p:nvSpPr>
          <p:cNvPr id="308" name="Google Shape;308;g4bbd0fd6f8_1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9" name="Google Shape;309;g4bbd0fd6f8_1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g4bbd0fd6f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6" name="Google Shape;316;g4bbd0fd6f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2" name="Shape 322"/>
        <p:cNvGrpSpPr/>
        <p:nvPr/>
      </p:nvGrpSpPr>
      <p:grpSpPr>
        <a:xfrm>
          <a:off x="0" y="0"/>
          <a:ext cx="0" cy="0"/>
          <a:chOff x="0" y="0"/>
          <a:chExt cx="0" cy="0"/>
        </a:xfrm>
      </p:grpSpPr>
      <p:sp>
        <p:nvSpPr>
          <p:cNvPr id="323" name="Google Shape;323;g4bbd0fd6f8_0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4" name="Google Shape;324;g4bbd0fd6f8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g4bbd0fd6f8_1_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2" name="Google Shape;332;g4bbd0fd6f8_1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7" name="Shape 337"/>
        <p:cNvGrpSpPr/>
        <p:nvPr/>
      </p:nvGrpSpPr>
      <p:grpSpPr>
        <a:xfrm>
          <a:off x="0" y="0"/>
          <a:ext cx="0" cy="0"/>
          <a:chOff x="0" y="0"/>
          <a:chExt cx="0" cy="0"/>
        </a:xfrm>
      </p:grpSpPr>
      <p:sp>
        <p:nvSpPr>
          <p:cNvPr id="338" name="Google Shape;338;g4bbd0fd6f8_1_4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9" name="Google Shape;339;g4bbd0fd6f8_1_4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4aa795e9a7_0_3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4aa795e9a7_0_3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4" name="Shape 344"/>
        <p:cNvGrpSpPr/>
        <p:nvPr/>
      </p:nvGrpSpPr>
      <p:grpSpPr>
        <a:xfrm>
          <a:off x="0" y="0"/>
          <a:ext cx="0" cy="0"/>
          <a:chOff x="0" y="0"/>
          <a:chExt cx="0" cy="0"/>
        </a:xfrm>
      </p:grpSpPr>
      <p:sp>
        <p:nvSpPr>
          <p:cNvPr id="345" name="Google Shape;345;g4bbd0fd6f8_1_3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6" name="Google Shape;346;g4bbd0fd6f8_1_3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200"/>
              <a:buFont typeface="Calibri"/>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9" name="Shape 359"/>
        <p:cNvGrpSpPr/>
        <p:nvPr/>
      </p:nvGrpSpPr>
      <p:grpSpPr>
        <a:xfrm>
          <a:off x="0" y="0"/>
          <a:ext cx="0" cy="0"/>
          <a:chOff x="0" y="0"/>
          <a:chExt cx="0" cy="0"/>
        </a:xfrm>
      </p:grpSpPr>
      <p:sp>
        <p:nvSpPr>
          <p:cNvPr id="360" name="Google Shape;360;g4bbd0fd6f8_2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4bbd0fd6f8_2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7" name="Shape 367"/>
        <p:cNvGrpSpPr/>
        <p:nvPr/>
      </p:nvGrpSpPr>
      <p:grpSpPr>
        <a:xfrm>
          <a:off x="0" y="0"/>
          <a:ext cx="0" cy="0"/>
          <a:chOff x="0" y="0"/>
          <a:chExt cx="0" cy="0"/>
        </a:xfrm>
      </p:grpSpPr>
      <p:sp>
        <p:nvSpPr>
          <p:cNvPr id="368" name="Google Shape;368;g4bbd0fd6f8_2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9" name="Google Shape;369;g4bbd0fd6f8_2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4" name="Shape 374"/>
        <p:cNvGrpSpPr/>
        <p:nvPr/>
      </p:nvGrpSpPr>
      <p:grpSpPr>
        <a:xfrm>
          <a:off x="0" y="0"/>
          <a:ext cx="0" cy="0"/>
          <a:chOff x="0" y="0"/>
          <a:chExt cx="0" cy="0"/>
        </a:xfrm>
      </p:grpSpPr>
      <p:sp>
        <p:nvSpPr>
          <p:cNvPr id="375" name="Google Shape;375;g4bbd0fd6f8_2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6" name="Google Shape;376;g4bbd0fd6f8_2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1" name="Shape 381"/>
        <p:cNvGrpSpPr/>
        <p:nvPr/>
      </p:nvGrpSpPr>
      <p:grpSpPr>
        <a:xfrm>
          <a:off x="0" y="0"/>
          <a:ext cx="0" cy="0"/>
          <a:chOff x="0" y="0"/>
          <a:chExt cx="0" cy="0"/>
        </a:xfrm>
      </p:grpSpPr>
      <p:sp>
        <p:nvSpPr>
          <p:cNvPr id="382" name="Google Shape;382;g4aa795e8fe_1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4aa795e8fe_13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4" name="Google Shape;384;g4aa795e8fe_13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3" name="Shape 393"/>
        <p:cNvGrpSpPr/>
        <p:nvPr/>
      </p:nvGrpSpPr>
      <p:grpSpPr>
        <a:xfrm>
          <a:off x="0" y="0"/>
          <a:ext cx="0" cy="0"/>
          <a:chOff x="0" y="0"/>
          <a:chExt cx="0" cy="0"/>
        </a:xfrm>
      </p:grpSpPr>
      <p:sp>
        <p:nvSpPr>
          <p:cNvPr id="394" name="Google Shape;394;g4bbd0fd6f8_2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5" name="Google Shape;395;g4bbd0fd6f8_2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0" name="Shape 400"/>
        <p:cNvGrpSpPr/>
        <p:nvPr/>
      </p:nvGrpSpPr>
      <p:grpSpPr>
        <a:xfrm>
          <a:off x="0" y="0"/>
          <a:ext cx="0" cy="0"/>
          <a:chOff x="0" y="0"/>
          <a:chExt cx="0" cy="0"/>
        </a:xfrm>
      </p:grpSpPr>
      <p:sp>
        <p:nvSpPr>
          <p:cNvPr id="401" name="Google Shape;401;g4bbd0fd6f8_2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2" name="Google Shape;402;g4bbd0fd6f8_2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g4aa795e8fe_2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g4aa795e8fe_2_7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2" name="Shape 432"/>
        <p:cNvGrpSpPr/>
        <p:nvPr/>
      </p:nvGrpSpPr>
      <p:grpSpPr>
        <a:xfrm>
          <a:off x="0" y="0"/>
          <a:ext cx="0" cy="0"/>
          <a:chOff x="0" y="0"/>
          <a:chExt cx="0" cy="0"/>
        </a:xfrm>
      </p:grpSpPr>
      <p:sp>
        <p:nvSpPr>
          <p:cNvPr id="433" name="Google Shape;433;g4aa795e8fe_13_2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4aa795e8fe_13_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5" name="Google Shape;435;g4aa795e8fe_13_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1" name="Shape 441"/>
        <p:cNvGrpSpPr/>
        <p:nvPr/>
      </p:nvGrpSpPr>
      <p:grpSpPr>
        <a:xfrm>
          <a:off x="0" y="0"/>
          <a:ext cx="0" cy="0"/>
          <a:chOff x="0" y="0"/>
          <a:chExt cx="0" cy="0"/>
        </a:xfrm>
      </p:grpSpPr>
      <p:sp>
        <p:nvSpPr>
          <p:cNvPr id="442" name="Google Shape;442;g4aa795e8fe_13_28:notes"/>
          <p:cNvSpPr txBox="1"/>
          <p:nvPr>
            <p:ph idx="1" type="body"/>
          </p:nvPr>
        </p:nvSpPr>
        <p:spPr>
          <a:xfrm>
            <a:off x="685787" y="4343386"/>
            <a:ext cx="5486294" cy="4114909"/>
          </a:xfrm>
          <a:prstGeom prst="rect">
            <a:avLst/>
          </a:prstGeom>
          <a:noFill/>
          <a:ln>
            <a:noFill/>
          </a:ln>
        </p:spPr>
        <p:txBody>
          <a:bodyPr anchorCtr="0" anchor="ctr" bIns="82025" lIns="82025" spcFirstLastPara="1" rIns="82025" wrap="square" tIns="82025">
            <a:noAutofit/>
          </a:bodyPr>
          <a:lstStyle/>
          <a:p>
            <a:pPr indent="0" lvl="0" marL="0" rtl="0" algn="l">
              <a:spcBef>
                <a:spcPts val="0"/>
              </a:spcBef>
              <a:spcAft>
                <a:spcPts val="0"/>
              </a:spcAft>
              <a:buNone/>
            </a:pPr>
            <a:r>
              <a:t/>
            </a:r>
            <a:endParaRPr/>
          </a:p>
        </p:txBody>
      </p:sp>
      <p:sp>
        <p:nvSpPr>
          <p:cNvPr id="443" name="Google Shape;443;g4aa795e8fe_13_2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6" name="Shape 146"/>
        <p:cNvGrpSpPr/>
        <p:nvPr/>
      </p:nvGrpSpPr>
      <p:grpSpPr>
        <a:xfrm>
          <a:off x="0" y="0"/>
          <a:ext cx="0" cy="0"/>
          <a:chOff x="0" y="0"/>
          <a:chExt cx="0" cy="0"/>
        </a:xfrm>
      </p:grpSpPr>
      <p:sp>
        <p:nvSpPr>
          <p:cNvPr id="147" name="Google Shape;147;g4aafe884d3_1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4aafe884d3_1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7" name="Shape 447"/>
        <p:cNvGrpSpPr/>
        <p:nvPr/>
      </p:nvGrpSpPr>
      <p:grpSpPr>
        <a:xfrm>
          <a:off x="0" y="0"/>
          <a:ext cx="0" cy="0"/>
          <a:chOff x="0" y="0"/>
          <a:chExt cx="0" cy="0"/>
        </a:xfrm>
      </p:grpSpPr>
      <p:sp>
        <p:nvSpPr>
          <p:cNvPr id="448" name="Google Shape;448;g4bbd0fd6f8_3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4bbd0fd6f8_3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g4bbd0fd6f8_5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1" name="Google Shape;461;g4bbd0fd6f8_5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7" name="Shape 467"/>
        <p:cNvGrpSpPr/>
        <p:nvPr/>
      </p:nvGrpSpPr>
      <p:grpSpPr>
        <a:xfrm>
          <a:off x="0" y="0"/>
          <a:ext cx="0" cy="0"/>
          <a:chOff x="0" y="0"/>
          <a:chExt cx="0" cy="0"/>
        </a:xfrm>
      </p:grpSpPr>
      <p:sp>
        <p:nvSpPr>
          <p:cNvPr id="468" name="Google Shape;468;g4bbd0fd6f8_4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4bbd0fd6f8_4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2" name="Shape 482"/>
        <p:cNvGrpSpPr/>
        <p:nvPr/>
      </p:nvGrpSpPr>
      <p:grpSpPr>
        <a:xfrm>
          <a:off x="0" y="0"/>
          <a:ext cx="0" cy="0"/>
          <a:chOff x="0" y="0"/>
          <a:chExt cx="0" cy="0"/>
        </a:xfrm>
      </p:grpSpPr>
      <p:sp>
        <p:nvSpPr>
          <p:cNvPr id="483" name="Google Shape;483;g4bbd0fd6f8_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4" name="Google Shape;484;g4bbd0fd6f8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g5755d65f41_1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2" name="Google Shape;492;g5755d65f41_1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g5755d65f41_1_2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1" name="Google Shape;501;g5755d65f41_1_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Google Shape;508;g5bd852b138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9" name="Google Shape;509;g5bd852b138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4" name="Shape 514"/>
        <p:cNvGrpSpPr/>
        <p:nvPr/>
      </p:nvGrpSpPr>
      <p:grpSpPr>
        <a:xfrm>
          <a:off x="0" y="0"/>
          <a:ext cx="0" cy="0"/>
          <a:chOff x="0" y="0"/>
          <a:chExt cx="0" cy="0"/>
        </a:xfrm>
      </p:grpSpPr>
      <p:sp>
        <p:nvSpPr>
          <p:cNvPr id="515" name="Google Shape;515;g5bd852b138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6" name="Google Shape;516;g5bd852b138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Google Shape;522;g5755d65f41_1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5755d65f41_1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8" name="Shape 528"/>
        <p:cNvGrpSpPr/>
        <p:nvPr/>
      </p:nvGrpSpPr>
      <p:grpSpPr>
        <a:xfrm>
          <a:off x="0" y="0"/>
          <a:ext cx="0" cy="0"/>
          <a:chOff x="0" y="0"/>
          <a:chExt cx="0" cy="0"/>
        </a:xfrm>
      </p:grpSpPr>
      <p:sp>
        <p:nvSpPr>
          <p:cNvPr id="529" name="Google Shape;529;g4be0c11773_0_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0" name="Google Shape;530;g4be0c11773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g4aafe884d3_1_1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5" name="Google Shape;155;g4aafe884d3_1_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5" name="Shape 535"/>
        <p:cNvGrpSpPr/>
        <p:nvPr/>
      </p:nvGrpSpPr>
      <p:grpSpPr>
        <a:xfrm>
          <a:off x="0" y="0"/>
          <a:ext cx="0" cy="0"/>
          <a:chOff x="0" y="0"/>
          <a:chExt cx="0" cy="0"/>
        </a:xfrm>
      </p:grpSpPr>
      <p:sp>
        <p:nvSpPr>
          <p:cNvPr id="536" name="Google Shape;536;g4be0c11773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37" name="Google Shape;537;g4be0c11773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Google Shape;544;g4be0c11773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45" name="Google Shape;545;g4be0c11773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g4be0c11773_0_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2" name="Google Shape;552;g4be0c11773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7" name="Shape 557"/>
        <p:cNvGrpSpPr/>
        <p:nvPr/>
      </p:nvGrpSpPr>
      <p:grpSpPr>
        <a:xfrm>
          <a:off x="0" y="0"/>
          <a:ext cx="0" cy="0"/>
          <a:chOff x="0" y="0"/>
          <a:chExt cx="0" cy="0"/>
        </a:xfrm>
      </p:grpSpPr>
      <p:sp>
        <p:nvSpPr>
          <p:cNvPr id="558" name="Google Shape;558;g4bbd92405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9" name="Google Shape;559;g4bbd92405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Google Shape;566;g4be0c11773_0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7" name="Google Shape;567;g4be0c11773_0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4aafe884d3_1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4aafe884d3_1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g4aafe884d3_1_2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0" name="Google Shape;170;g4aafe884d3_1_2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5" name="Shape 175"/>
        <p:cNvGrpSpPr/>
        <p:nvPr/>
      </p:nvGrpSpPr>
      <p:grpSpPr>
        <a:xfrm>
          <a:off x="0" y="0"/>
          <a:ext cx="0" cy="0"/>
          <a:chOff x="0" y="0"/>
          <a:chExt cx="0" cy="0"/>
        </a:xfrm>
      </p:grpSpPr>
      <p:sp>
        <p:nvSpPr>
          <p:cNvPr id="176" name="Google Shape;176;g4bf39c37d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7" name="Google Shape;177;g4bf39c37d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2" name="Shape 182"/>
        <p:cNvGrpSpPr/>
        <p:nvPr/>
      </p:nvGrpSpPr>
      <p:grpSpPr>
        <a:xfrm>
          <a:off x="0" y="0"/>
          <a:ext cx="0" cy="0"/>
          <a:chOff x="0" y="0"/>
          <a:chExt cx="0" cy="0"/>
        </a:xfrm>
      </p:grpSpPr>
      <p:sp>
        <p:nvSpPr>
          <p:cNvPr id="183" name="Google Shape;183;g4aafe884d3_1_3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4aafe884d3_1_3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7" name="Shape 57"/>
        <p:cNvGrpSpPr/>
        <p:nvPr/>
      </p:nvGrpSpPr>
      <p:grpSpPr>
        <a:xfrm>
          <a:off x="0" y="0"/>
          <a:ext cx="0" cy="0"/>
          <a:chOff x="0" y="0"/>
          <a:chExt cx="0" cy="0"/>
        </a:xfrm>
      </p:grpSpPr>
      <p:sp>
        <p:nvSpPr>
          <p:cNvPr id="58" name="Google Shape;58;p14"/>
          <p:cNvSpPr txBox="1"/>
          <p:nvPr>
            <p:ph type="ctrTitle"/>
          </p:nvPr>
        </p:nvSpPr>
        <p:spPr>
          <a:xfrm>
            <a:off x="685800" y="1597819"/>
            <a:ext cx="7772400" cy="1102500"/>
          </a:xfrm>
          <a:prstGeom prst="rect">
            <a:avLst/>
          </a:prstGeom>
          <a:noFill/>
          <a:ln>
            <a:noFill/>
          </a:ln>
        </p:spPr>
        <p:txBody>
          <a:bodyPr anchorCtr="0" anchor="ctr" bIns="45700" lIns="91425" spcFirstLastPara="1" rIns="91425" wrap="square" tIns="45700"/>
          <a:lstStyle>
            <a:lvl1pPr lvl="0" rtl="0" algn="ct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9" name="Google Shape;59;p14"/>
          <p:cNvSpPr txBox="1"/>
          <p:nvPr>
            <p:ph idx="1" type="subTitle"/>
          </p:nvPr>
        </p:nvSpPr>
        <p:spPr>
          <a:xfrm>
            <a:off x="1371600" y="2914650"/>
            <a:ext cx="6400800" cy="1314300"/>
          </a:xfrm>
          <a:prstGeom prst="rect">
            <a:avLst/>
          </a:prstGeom>
          <a:noFill/>
          <a:ln>
            <a:noFill/>
          </a:ln>
        </p:spPr>
        <p:txBody>
          <a:bodyPr anchorCtr="0" anchor="t" bIns="45700" lIns="91425" spcFirstLastPara="1" rIns="91425" wrap="square" tIns="45700"/>
          <a:lstStyle>
            <a:lvl1pPr lvl="0" rtl="0" algn="ctr">
              <a:spcBef>
                <a:spcPts val="640"/>
              </a:spcBef>
              <a:spcAft>
                <a:spcPts val="0"/>
              </a:spcAft>
              <a:buClr>
                <a:schemeClr val="lt1"/>
              </a:buClr>
              <a:buSzPts val="3200"/>
              <a:buNone/>
              <a:defRPr>
                <a:solidFill>
                  <a:schemeClr val="lt1"/>
                </a:solidFill>
              </a:defRPr>
            </a:lvl1pPr>
            <a:lvl2pPr lvl="1" rtl="0" algn="ctr">
              <a:spcBef>
                <a:spcPts val="560"/>
              </a:spcBef>
              <a:spcAft>
                <a:spcPts val="0"/>
              </a:spcAft>
              <a:buClr>
                <a:schemeClr val="lt1"/>
              </a:buClr>
              <a:buSzPts val="2800"/>
              <a:buNone/>
              <a:defRPr>
                <a:solidFill>
                  <a:schemeClr val="lt1"/>
                </a:solidFill>
              </a:defRPr>
            </a:lvl2pPr>
            <a:lvl3pPr lvl="2" rtl="0" algn="ctr">
              <a:spcBef>
                <a:spcPts val="480"/>
              </a:spcBef>
              <a:spcAft>
                <a:spcPts val="0"/>
              </a:spcAft>
              <a:buClr>
                <a:schemeClr val="lt1"/>
              </a:buClr>
              <a:buSzPts val="2400"/>
              <a:buNone/>
              <a:defRPr>
                <a:solidFill>
                  <a:schemeClr val="lt1"/>
                </a:solidFill>
              </a:defRPr>
            </a:lvl3pPr>
            <a:lvl4pPr lvl="3" rtl="0" algn="ctr">
              <a:spcBef>
                <a:spcPts val="400"/>
              </a:spcBef>
              <a:spcAft>
                <a:spcPts val="0"/>
              </a:spcAft>
              <a:buClr>
                <a:schemeClr val="lt1"/>
              </a:buClr>
              <a:buSzPts val="2000"/>
              <a:buNone/>
              <a:defRPr>
                <a:solidFill>
                  <a:schemeClr val="lt1"/>
                </a:solidFill>
              </a:defRPr>
            </a:lvl4pPr>
            <a:lvl5pPr lvl="4" rtl="0" algn="ctr">
              <a:spcBef>
                <a:spcPts val="400"/>
              </a:spcBef>
              <a:spcAft>
                <a:spcPts val="0"/>
              </a:spcAft>
              <a:buClr>
                <a:schemeClr val="lt1"/>
              </a:buClr>
              <a:buSzPts val="2000"/>
              <a:buNone/>
              <a:defRPr>
                <a:solidFill>
                  <a:schemeClr val="lt1"/>
                </a:solidFill>
              </a:defRPr>
            </a:lvl5pPr>
            <a:lvl6pPr lvl="5" rtl="0" algn="ctr">
              <a:spcBef>
                <a:spcPts val="400"/>
              </a:spcBef>
              <a:spcAft>
                <a:spcPts val="0"/>
              </a:spcAft>
              <a:buClr>
                <a:schemeClr val="lt1"/>
              </a:buClr>
              <a:buSzPts val="2000"/>
              <a:buNone/>
              <a:defRPr>
                <a:solidFill>
                  <a:schemeClr val="lt1"/>
                </a:solidFill>
              </a:defRPr>
            </a:lvl6pPr>
            <a:lvl7pPr lvl="6" rtl="0" algn="ctr">
              <a:spcBef>
                <a:spcPts val="400"/>
              </a:spcBef>
              <a:spcAft>
                <a:spcPts val="0"/>
              </a:spcAft>
              <a:buClr>
                <a:schemeClr val="lt1"/>
              </a:buClr>
              <a:buSzPts val="2000"/>
              <a:buNone/>
              <a:defRPr>
                <a:solidFill>
                  <a:schemeClr val="lt1"/>
                </a:solidFill>
              </a:defRPr>
            </a:lvl7pPr>
            <a:lvl8pPr lvl="7" rtl="0" algn="ctr">
              <a:spcBef>
                <a:spcPts val="400"/>
              </a:spcBef>
              <a:spcAft>
                <a:spcPts val="0"/>
              </a:spcAft>
              <a:buClr>
                <a:schemeClr val="lt1"/>
              </a:buClr>
              <a:buSzPts val="2000"/>
              <a:buNone/>
              <a:defRPr>
                <a:solidFill>
                  <a:schemeClr val="lt1"/>
                </a:solidFill>
              </a:defRPr>
            </a:lvl8pPr>
            <a:lvl9pPr lvl="8" rtl="0" algn="ctr">
              <a:spcBef>
                <a:spcPts val="400"/>
              </a:spcBef>
              <a:spcAft>
                <a:spcPts val="0"/>
              </a:spcAft>
              <a:buClr>
                <a:schemeClr val="lt1"/>
              </a:buClr>
              <a:buSzPts val="2000"/>
              <a:buNone/>
              <a:defRPr>
                <a:solidFill>
                  <a:schemeClr val="lt1"/>
                </a:solidFill>
              </a:defRPr>
            </a:lvl9pPr>
          </a:lstStyle>
          <a:p/>
        </p:txBody>
      </p:sp>
      <p:sp>
        <p:nvSpPr>
          <p:cNvPr id="60" name="Google Shape;60;p1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1" name="Google Shape;61;p1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2" name="Google Shape;62;p1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63" name="Shape 63"/>
        <p:cNvGrpSpPr/>
        <p:nvPr/>
      </p:nvGrpSpPr>
      <p:grpSpPr>
        <a:xfrm>
          <a:off x="0" y="0"/>
          <a:ext cx="0" cy="0"/>
          <a:chOff x="0" y="0"/>
          <a:chExt cx="0" cy="0"/>
        </a:xfrm>
      </p:grpSpPr>
      <p:sp>
        <p:nvSpPr>
          <p:cNvPr id="64" name="Google Shape;64;p15"/>
          <p:cNvSpPr txBox="1"/>
          <p:nvPr>
            <p:ph type="title"/>
          </p:nvPr>
        </p:nvSpPr>
        <p:spPr>
          <a:xfrm>
            <a:off x="457200" y="57007"/>
            <a:ext cx="8229600" cy="857400"/>
          </a:xfrm>
          <a:prstGeom prst="rect">
            <a:avLst/>
          </a:prstGeom>
          <a:noFill/>
          <a:ln>
            <a:noFill/>
          </a:ln>
        </p:spPr>
        <p:txBody>
          <a:bodyPr anchorCtr="0" anchor="ctr" bIns="45700" lIns="91425" spcFirstLastPara="1" rIns="91425" wrap="square" tIns="45700"/>
          <a:lstStyle>
            <a:lvl1pPr lvl="0" rtl="0" algn="ct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65" name="Google Shape;65;p15"/>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6" name="Google Shape;66;p15"/>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67" name="Google Shape;67;p15"/>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68" name="Shape 68"/>
        <p:cNvGrpSpPr/>
        <p:nvPr/>
      </p:nvGrpSpPr>
      <p:grpSpPr>
        <a:xfrm>
          <a:off x="0" y="0"/>
          <a:ext cx="0" cy="0"/>
          <a:chOff x="0" y="0"/>
          <a:chExt cx="0" cy="0"/>
        </a:xfrm>
      </p:grpSpPr>
      <p:sp>
        <p:nvSpPr>
          <p:cNvPr id="69" name="Google Shape;69;p16"/>
          <p:cNvSpPr txBox="1"/>
          <p:nvPr>
            <p:ph type="title"/>
          </p:nvPr>
        </p:nvSpPr>
        <p:spPr>
          <a:xfrm>
            <a:off x="457200" y="57007"/>
            <a:ext cx="8229600" cy="857400"/>
          </a:xfrm>
          <a:prstGeom prst="rect">
            <a:avLst/>
          </a:prstGeom>
          <a:noFill/>
          <a:ln>
            <a:noFill/>
          </a:ln>
        </p:spPr>
        <p:txBody>
          <a:bodyPr anchorCtr="0" anchor="ctr" bIns="45700" lIns="91425" spcFirstLastPara="1" rIns="91425" wrap="square" tIns="45700"/>
          <a:lstStyle>
            <a:lvl1pPr lvl="0" rtl="0" algn="ct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0" name="Google Shape;70;p16"/>
          <p:cNvSpPr txBox="1"/>
          <p:nvPr>
            <p:ph idx="1" type="body"/>
          </p:nvPr>
        </p:nvSpPr>
        <p:spPr>
          <a:xfrm>
            <a:off x="457200" y="1065561"/>
            <a:ext cx="8229600" cy="3529200"/>
          </a:xfrm>
          <a:prstGeom prst="rect">
            <a:avLst/>
          </a:prstGeom>
          <a:noFill/>
          <a:ln>
            <a:noFill/>
          </a:ln>
        </p:spPr>
        <p:txBody>
          <a:bodyPr anchorCtr="0" anchor="t" bIns="45700" lIns="91425" spcFirstLastPara="1" rIns="91425" wrap="square" tIns="45700"/>
          <a:lstStyle>
            <a:lvl1pPr indent="-342900" lvl="0" marL="457200" rtl="0" algn="l">
              <a:spcBef>
                <a:spcPts val="360"/>
              </a:spcBef>
              <a:spcAft>
                <a:spcPts val="0"/>
              </a:spcAft>
              <a:buClr>
                <a:schemeClr val="lt1"/>
              </a:buClr>
              <a:buSzPts val="1800"/>
              <a:buChar char="•"/>
              <a:defRPr/>
            </a:lvl1pPr>
            <a:lvl2pPr indent="-342900" lvl="1" marL="914400" rtl="0" algn="l">
              <a:spcBef>
                <a:spcPts val="360"/>
              </a:spcBef>
              <a:spcAft>
                <a:spcPts val="0"/>
              </a:spcAft>
              <a:buClr>
                <a:schemeClr val="lt1"/>
              </a:buClr>
              <a:buSzPts val="1800"/>
              <a:buChar char="–"/>
              <a:defRPr/>
            </a:lvl2pPr>
            <a:lvl3pPr indent="-342900" lvl="2" marL="1371600" rtl="0" algn="l">
              <a:spcBef>
                <a:spcPts val="360"/>
              </a:spcBef>
              <a:spcAft>
                <a:spcPts val="0"/>
              </a:spcAft>
              <a:buClr>
                <a:schemeClr val="lt1"/>
              </a:buClr>
              <a:buSzPts val="1800"/>
              <a:buChar char="•"/>
              <a:defRPr/>
            </a:lvl3pPr>
            <a:lvl4pPr indent="-342900" lvl="3" marL="1828800" rtl="0" algn="l">
              <a:spcBef>
                <a:spcPts val="360"/>
              </a:spcBef>
              <a:spcAft>
                <a:spcPts val="0"/>
              </a:spcAft>
              <a:buClr>
                <a:schemeClr val="lt1"/>
              </a:buClr>
              <a:buSzPts val="1800"/>
              <a:buChar char="–"/>
              <a:defRPr/>
            </a:lvl4pPr>
            <a:lvl5pPr indent="-342900" lvl="4" marL="2286000" rtl="0" algn="l">
              <a:spcBef>
                <a:spcPts val="360"/>
              </a:spcBef>
              <a:spcAft>
                <a:spcPts val="0"/>
              </a:spcAft>
              <a:buClr>
                <a:schemeClr val="lt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71" name="Google Shape;71;p16"/>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2" name="Google Shape;72;p16"/>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3" name="Google Shape;73;p16"/>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74" name="Shape 74"/>
        <p:cNvGrpSpPr/>
        <p:nvPr/>
      </p:nvGrpSpPr>
      <p:grpSpPr>
        <a:xfrm>
          <a:off x="0" y="0"/>
          <a:ext cx="0" cy="0"/>
          <a:chOff x="0" y="0"/>
          <a:chExt cx="0" cy="0"/>
        </a:xfrm>
      </p:grpSpPr>
      <p:sp>
        <p:nvSpPr>
          <p:cNvPr id="75" name="Google Shape;75;p17"/>
          <p:cNvSpPr txBox="1"/>
          <p:nvPr>
            <p:ph type="title"/>
          </p:nvPr>
        </p:nvSpPr>
        <p:spPr>
          <a:xfrm>
            <a:off x="457200" y="57007"/>
            <a:ext cx="8229600" cy="857400"/>
          </a:xfrm>
          <a:prstGeom prst="rect">
            <a:avLst/>
          </a:prstGeom>
          <a:noFill/>
          <a:ln>
            <a:noFill/>
          </a:ln>
        </p:spPr>
        <p:txBody>
          <a:bodyPr anchorCtr="0" anchor="ctr" bIns="45700" lIns="91425" spcFirstLastPara="1" rIns="91425" wrap="square" tIns="45700"/>
          <a:lstStyle>
            <a:lvl1pPr lvl="0" rtl="0" algn="ct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6" name="Google Shape;76;p17"/>
          <p:cNvSpPr txBox="1"/>
          <p:nvPr>
            <p:ph idx="1" type="body"/>
          </p:nvPr>
        </p:nvSpPr>
        <p:spPr>
          <a:xfrm>
            <a:off x="457200" y="1200151"/>
            <a:ext cx="4038600" cy="3394500"/>
          </a:xfrm>
          <a:prstGeom prst="rect">
            <a:avLst/>
          </a:prstGeom>
          <a:noFill/>
          <a:ln>
            <a:noFill/>
          </a:ln>
        </p:spPr>
        <p:txBody>
          <a:bodyPr anchorCtr="0" anchor="t" bIns="45700" lIns="91425" spcFirstLastPara="1" rIns="91425" wrap="square" tIns="45700"/>
          <a:lstStyle>
            <a:lvl1pPr indent="-406400" lvl="0" marL="457200" rtl="0" algn="l">
              <a:spcBef>
                <a:spcPts val="560"/>
              </a:spcBef>
              <a:spcAft>
                <a:spcPts val="0"/>
              </a:spcAft>
              <a:buClr>
                <a:schemeClr val="lt1"/>
              </a:buClr>
              <a:buSzPts val="2800"/>
              <a:buChar char="•"/>
              <a:defRPr sz="2800"/>
            </a:lvl1pPr>
            <a:lvl2pPr indent="-381000" lvl="1" marL="914400" rtl="0" algn="l">
              <a:spcBef>
                <a:spcPts val="480"/>
              </a:spcBef>
              <a:spcAft>
                <a:spcPts val="0"/>
              </a:spcAft>
              <a:buClr>
                <a:schemeClr val="lt1"/>
              </a:buClr>
              <a:buSzPts val="2400"/>
              <a:buChar char="–"/>
              <a:defRPr sz="2400"/>
            </a:lvl2pPr>
            <a:lvl3pPr indent="-355600" lvl="2" marL="1371600" rtl="0" algn="l">
              <a:spcBef>
                <a:spcPts val="400"/>
              </a:spcBef>
              <a:spcAft>
                <a:spcPts val="0"/>
              </a:spcAft>
              <a:buClr>
                <a:schemeClr val="lt1"/>
              </a:buClr>
              <a:buSzPts val="2000"/>
              <a:buChar char="•"/>
              <a:defRPr sz="2000"/>
            </a:lvl3pPr>
            <a:lvl4pPr indent="-342900" lvl="3" marL="1828800" rtl="0" algn="l">
              <a:spcBef>
                <a:spcPts val="360"/>
              </a:spcBef>
              <a:spcAft>
                <a:spcPts val="0"/>
              </a:spcAft>
              <a:buClr>
                <a:schemeClr val="lt1"/>
              </a:buClr>
              <a:buSzPts val="1800"/>
              <a:buChar char="–"/>
              <a:defRPr sz="1800"/>
            </a:lvl4pPr>
            <a:lvl5pPr indent="-342900" lvl="4" marL="2286000" rtl="0" algn="l">
              <a:spcBef>
                <a:spcPts val="360"/>
              </a:spcBef>
              <a:spcAft>
                <a:spcPts val="0"/>
              </a:spcAft>
              <a:buClr>
                <a:schemeClr val="lt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77" name="Google Shape;77;p17"/>
          <p:cNvSpPr txBox="1"/>
          <p:nvPr>
            <p:ph idx="2" type="body"/>
          </p:nvPr>
        </p:nvSpPr>
        <p:spPr>
          <a:xfrm>
            <a:off x="4648200" y="1200151"/>
            <a:ext cx="4038600" cy="3394500"/>
          </a:xfrm>
          <a:prstGeom prst="rect">
            <a:avLst/>
          </a:prstGeom>
          <a:noFill/>
          <a:ln>
            <a:noFill/>
          </a:ln>
        </p:spPr>
        <p:txBody>
          <a:bodyPr anchorCtr="0" anchor="t" bIns="45700" lIns="91425" spcFirstLastPara="1" rIns="91425" wrap="square" tIns="45700"/>
          <a:lstStyle>
            <a:lvl1pPr indent="-406400" lvl="0" marL="457200" rtl="0" algn="l">
              <a:spcBef>
                <a:spcPts val="560"/>
              </a:spcBef>
              <a:spcAft>
                <a:spcPts val="0"/>
              </a:spcAft>
              <a:buClr>
                <a:schemeClr val="lt1"/>
              </a:buClr>
              <a:buSzPts val="2800"/>
              <a:buChar char="•"/>
              <a:defRPr sz="2800"/>
            </a:lvl1pPr>
            <a:lvl2pPr indent="-381000" lvl="1" marL="914400" rtl="0" algn="l">
              <a:spcBef>
                <a:spcPts val="480"/>
              </a:spcBef>
              <a:spcAft>
                <a:spcPts val="0"/>
              </a:spcAft>
              <a:buClr>
                <a:schemeClr val="lt1"/>
              </a:buClr>
              <a:buSzPts val="2400"/>
              <a:buChar char="–"/>
              <a:defRPr sz="2400"/>
            </a:lvl2pPr>
            <a:lvl3pPr indent="-355600" lvl="2" marL="1371600" rtl="0" algn="l">
              <a:spcBef>
                <a:spcPts val="400"/>
              </a:spcBef>
              <a:spcAft>
                <a:spcPts val="0"/>
              </a:spcAft>
              <a:buClr>
                <a:schemeClr val="lt1"/>
              </a:buClr>
              <a:buSzPts val="2000"/>
              <a:buChar char="•"/>
              <a:defRPr sz="2000"/>
            </a:lvl3pPr>
            <a:lvl4pPr indent="-342900" lvl="3" marL="1828800" rtl="0" algn="l">
              <a:spcBef>
                <a:spcPts val="360"/>
              </a:spcBef>
              <a:spcAft>
                <a:spcPts val="0"/>
              </a:spcAft>
              <a:buClr>
                <a:schemeClr val="lt1"/>
              </a:buClr>
              <a:buSzPts val="1800"/>
              <a:buChar char="–"/>
              <a:defRPr sz="1800"/>
            </a:lvl4pPr>
            <a:lvl5pPr indent="-342900" lvl="4" marL="2286000" rtl="0" algn="l">
              <a:spcBef>
                <a:spcPts val="360"/>
              </a:spcBef>
              <a:spcAft>
                <a:spcPts val="0"/>
              </a:spcAft>
              <a:buClr>
                <a:schemeClr val="lt1"/>
              </a:buClr>
              <a:buSzPts val="1800"/>
              <a:buChar char="»"/>
              <a:defRPr sz="1800"/>
            </a:lvl5pPr>
            <a:lvl6pPr indent="-342900" lvl="5" marL="2743200" rtl="0" algn="l">
              <a:spcBef>
                <a:spcPts val="360"/>
              </a:spcBef>
              <a:spcAft>
                <a:spcPts val="0"/>
              </a:spcAft>
              <a:buClr>
                <a:schemeClr val="lt1"/>
              </a:buClr>
              <a:buSzPts val="1800"/>
              <a:buChar char="•"/>
              <a:defRPr sz="1800"/>
            </a:lvl6pPr>
            <a:lvl7pPr indent="-342900" lvl="6" marL="3200400" rtl="0" algn="l">
              <a:spcBef>
                <a:spcPts val="360"/>
              </a:spcBef>
              <a:spcAft>
                <a:spcPts val="0"/>
              </a:spcAft>
              <a:buClr>
                <a:schemeClr val="lt1"/>
              </a:buClr>
              <a:buSzPts val="1800"/>
              <a:buChar char="•"/>
              <a:defRPr sz="1800"/>
            </a:lvl7pPr>
            <a:lvl8pPr indent="-342900" lvl="7" marL="3657600" rtl="0" algn="l">
              <a:spcBef>
                <a:spcPts val="360"/>
              </a:spcBef>
              <a:spcAft>
                <a:spcPts val="0"/>
              </a:spcAft>
              <a:buClr>
                <a:schemeClr val="lt1"/>
              </a:buClr>
              <a:buSzPts val="1800"/>
              <a:buChar char="•"/>
              <a:defRPr sz="1800"/>
            </a:lvl8pPr>
            <a:lvl9pPr indent="-342900" lvl="8" marL="4114800" rtl="0" algn="l">
              <a:spcBef>
                <a:spcPts val="360"/>
              </a:spcBef>
              <a:spcAft>
                <a:spcPts val="0"/>
              </a:spcAft>
              <a:buClr>
                <a:schemeClr val="lt1"/>
              </a:buClr>
              <a:buSzPts val="1800"/>
              <a:buChar char="•"/>
              <a:defRPr sz="1800"/>
            </a:lvl9pPr>
          </a:lstStyle>
          <a:p/>
        </p:txBody>
      </p:sp>
      <p:sp>
        <p:nvSpPr>
          <p:cNvPr id="78" name="Google Shape;78;p17"/>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79" name="Google Shape;79;p17"/>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0" name="Google Shape;80;p17"/>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81" name="Shape 81"/>
        <p:cNvGrpSpPr/>
        <p:nvPr/>
      </p:nvGrpSpPr>
      <p:grpSpPr>
        <a:xfrm>
          <a:off x="0" y="0"/>
          <a:ext cx="0" cy="0"/>
          <a:chOff x="0" y="0"/>
          <a:chExt cx="0" cy="0"/>
        </a:xfrm>
      </p:grpSpPr>
      <p:sp>
        <p:nvSpPr>
          <p:cNvPr id="82" name="Google Shape;82;p18"/>
          <p:cNvSpPr txBox="1"/>
          <p:nvPr>
            <p:ph type="title"/>
          </p:nvPr>
        </p:nvSpPr>
        <p:spPr>
          <a:xfrm>
            <a:off x="722313" y="3305176"/>
            <a:ext cx="7772400" cy="1021500"/>
          </a:xfrm>
          <a:prstGeom prst="rect">
            <a:avLst/>
          </a:prstGeom>
          <a:noFill/>
          <a:ln>
            <a:noFill/>
          </a:ln>
        </p:spPr>
        <p:txBody>
          <a:bodyPr anchorCtr="0" anchor="t" bIns="45700" lIns="91425" spcFirstLastPara="1" rIns="91425" wrap="square" tIns="45700"/>
          <a:lstStyle>
            <a:lvl1pPr lvl="0" rtl="0" algn="l">
              <a:spcBef>
                <a:spcPts val="0"/>
              </a:spcBef>
              <a:spcAft>
                <a:spcPts val="0"/>
              </a:spcAft>
              <a:buClr>
                <a:schemeClr val="lt1"/>
              </a:buClr>
              <a:buSzPts val="4000"/>
              <a:buFont typeface="Calibri"/>
              <a:buNone/>
              <a:defRPr b="1" sz="4000" cap="none"/>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3" name="Google Shape;83;p18"/>
          <p:cNvSpPr txBox="1"/>
          <p:nvPr>
            <p:ph idx="1" type="body"/>
          </p:nvPr>
        </p:nvSpPr>
        <p:spPr>
          <a:xfrm>
            <a:off x="722313" y="2180035"/>
            <a:ext cx="7772400" cy="1125000"/>
          </a:xfrm>
          <a:prstGeom prst="rect">
            <a:avLst/>
          </a:prstGeom>
          <a:noFill/>
          <a:ln>
            <a:noFill/>
          </a:ln>
        </p:spPr>
        <p:txBody>
          <a:bodyPr anchorCtr="0" anchor="b" bIns="45700" lIns="91425" spcFirstLastPara="1" rIns="91425" wrap="square" tIns="45700"/>
          <a:lstStyle>
            <a:lvl1pPr indent="-228600" lvl="0" marL="457200" rtl="0" algn="l">
              <a:spcBef>
                <a:spcPts val="400"/>
              </a:spcBef>
              <a:spcAft>
                <a:spcPts val="0"/>
              </a:spcAft>
              <a:buClr>
                <a:schemeClr val="lt1"/>
              </a:buClr>
              <a:buSzPts val="2000"/>
              <a:buNone/>
              <a:defRPr sz="2000">
                <a:solidFill>
                  <a:schemeClr val="lt1"/>
                </a:solidFill>
              </a:defRPr>
            </a:lvl1pPr>
            <a:lvl2pPr indent="-228600" lvl="1" marL="914400" rtl="0" algn="l">
              <a:spcBef>
                <a:spcPts val="360"/>
              </a:spcBef>
              <a:spcAft>
                <a:spcPts val="0"/>
              </a:spcAft>
              <a:buClr>
                <a:schemeClr val="lt1"/>
              </a:buClr>
              <a:buSzPts val="1800"/>
              <a:buNone/>
              <a:defRPr sz="1800">
                <a:solidFill>
                  <a:schemeClr val="lt1"/>
                </a:solidFill>
              </a:defRPr>
            </a:lvl2pPr>
            <a:lvl3pPr indent="-228600" lvl="2" marL="1371600" rtl="0" algn="l">
              <a:spcBef>
                <a:spcPts val="320"/>
              </a:spcBef>
              <a:spcAft>
                <a:spcPts val="0"/>
              </a:spcAft>
              <a:buClr>
                <a:schemeClr val="lt1"/>
              </a:buClr>
              <a:buSzPts val="1600"/>
              <a:buNone/>
              <a:defRPr sz="1600">
                <a:solidFill>
                  <a:schemeClr val="lt1"/>
                </a:solidFill>
              </a:defRPr>
            </a:lvl3pPr>
            <a:lvl4pPr indent="-228600" lvl="3" marL="1828800" rtl="0" algn="l">
              <a:spcBef>
                <a:spcPts val="280"/>
              </a:spcBef>
              <a:spcAft>
                <a:spcPts val="0"/>
              </a:spcAft>
              <a:buClr>
                <a:schemeClr val="lt1"/>
              </a:buClr>
              <a:buSzPts val="1400"/>
              <a:buNone/>
              <a:defRPr sz="1400">
                <a:solidFill>
                  <a:schemeClr val="lt1"/>
                </a:solidFill>
              </a:defRPr>
            </a:lvl4pPr>
            <a:lvl5pPr indent="-228600" lvl="4" marL="2286000" rtl="0" algn="l">
              <a:spcBef>
                <a:spcPts val="280"/>
              </a:spcBef>
              <a:spcAft>
                <a:spcPts val="0"/>
              </a:spcAft>
              <a:buClr>
                <a:schemeClr val="lt1"/>
              </a:buClr>
              <a:buSzPts val="1400"/>
              <a:buNone/>
              <a:defRPr sz="1400">
                <a:solidFill>
                  <a:schemeClr val="lt1"/>
                </a:solidFill>
              </a:defRPr>
            </a:lvl5pPr>
            <a:lvl6pPr indent="-228600" lvl="5" marL="2743200" rtl="0" algn="l">
              <a:spcBef>
                <a:spcPts val="280"/>
              </a:spcBef>
              <a:spcAft>
                <a:spcPts val="0"/>
              </a:spcAft>
              <a:buClr>
                <a:schemeClr val="lt1"/>
              </a:buClr>
              <a:buSzPts val="1400"/>
              <a:buNone/>
              <a:defRPr sz="1400">
                <a:solidFill>
                  <a:schemeClr val="lt1"/>
                </a:solidFill>
              </a:defRPr>
            </a:lvl6pPr>
            <a:lvl7pPr indent="-228600" lvl="6" marL="3200400" rtl="0" algn="l">
              <a:spcBef>
                <a:spcPts val="280"/>
              </a:spcBef>
              <a:spcAft>
                <a:spcPts val="0"/>
              </a:spcAft>
              <a:buClr>
                <a:schemeClr val="lt1"/>
              </a:buClr>
              <a:buSzPts val="1400"/>
              <a:buNone/>
              <a:defRPr sz="1400">
                <a:solidFill>
                  <a:schemeClr val="lt1"/>
                </a:solidFill>
              </a:defRPr>
            </a:lvl7pPr>
            <a:lvl8pPr indent="-228600" lvl="7" marL="3657600" rtl="0" algn="l">
              <a:spcBef>
                <a:spcPts val="280"/>
              </a:spcBef>
              <a:spcAft>
                <a:spcPts val="0"/>
              </a:spcAft>
              <a:buClr>
                <a:schemeClr val="lt1"/>
              </a:buClr>
              <a:buSzPts val="1400"/>
              <a:buNone/>
              <a:defRPr sz="1400">
                <a:solidFill>
                  <a:schemeClr val="lt1"/>
                </a:solidFill>
              </a:defRPr>
            </a:lvl8pPr>
            <a:lvl9pPr indent="-228600" lvl="8" marL="4114800" rtl="0" algn="l">
              <a:spcBef>
                <a:spcPts val="280"/>
              </a:spcBef>
              <a:spcAft>
                <a:spcPts val="0"/>
              </a:spcAft>
              <a:buClr>
                <a:schemeClr val="lt1"/>
              </a:buClr>
              <a:buSzPts val="1400"/>
              <a:buNone/>
              <a:defRPr sz="1400">
                <a:solidFill>
                  <a:schemeClr val="lt1"/>
                </a:solidFill>
              </a:defRPr>
            </a:lvl9pPr>
          </a:lstStyle>
          <a:p/>
        </p:txBody>
      </p:sp>
      <p:sp>
        <p:nvSpPr>
          <p:cNvPr id="84" name="Google Shape;84;p18"/>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5" name="Google Shape;85;p18"/>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86" name="Google Shape;86;p18"/>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87" name="Shape 87"/>
        <p:cNvGrpSpPr/>
        <p:nvPr/>
      </p:nvGrpSpPr>
      <p:grpSpPr>
        <a:xfrm>
          <a:off x="0" y="0"/>
          <a:ext cx="0" cy="0"/>
          <a:chOff x="0" y="0"/>
          <a:chExt cx="0" cy="0"/>
        </a:xfrm>
      </p:grpSpPr>
      <p:sp>
        <p:nvSpPr>
          <p:cNvPr id="88" name="Google Shape;88;p19"/>
          <p:cNvSpPr txBox="1"/>
          <p:nvPr>
            <p:ph type="title"/>
          </p:nvPr>
        </p:nvSpPr>
        <p:spPr>
          <a:xfrm>
            <a:off x="457200" y="57007"/>
            <a:ext cx="8229600" cy="857400"/>
          </a:xfrm>
          <a:prstGeom prst="rect">
            <a:avLst/>
          </a:prstGeom>
          <a:noFill/>
          <a:ln>
            <a:noFill/>
          </a:ln>
        </p:spPr>
        <p:txBody>
          <a:bodyPr anchorCtr="0" anchor="ctr" bIns="45700" lIns="91425" spcFirstLastPara="1" rIns="91425" wrap="square" tIns="45700"/>
          <a:lstStyle>
            <a:lvl1pPr lvl="0" rtl="0" algn="ctr">
              <a:spcBef>
                <a:spcPts val="0"/>
              </a:spcBef>
              <a:spcAft>
                <a:spcPts val="0"/>
              </a:spcAft>
              <a:buClr>
                <a:schemeClr val="lt1"/>
              </a:buClr>
              <a:buSzPts val="4400"/>
              <a:buFont typeface="Calibri"/>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89" name="Google Shape;89;p19"/>
          <p:cNvSpPr txBox="1"/>
          <p:nvPr>
            <p:ph idx="1" type="body"/>
          </p:nvPr>
        </p:nvSpPr>
        <p:spPr>
          <a:xfrm>
            <a:off x="457200" y="1151335"/>
            <a:ext cx="4040100" cy="479700"/>
          </a:xfrm>
          <a:prstGeom prst="rect">
            <a:avLst/>
          </a:prstGeom>
          <a:noFill/>
          <a:ln>
            <a:noFill/>
          </a:ln>
        </p:spPr>
        <p:txBody>
          <a:bodyPr anchorCtr="0" anchor="b" bIns="45700" lIns="91425" spcFirstLastPara="1" rIns="91425" wrap="square" tIns="45700"/>
          <a:lstStyle>
            <a:lvl1pPr indent="-228600" lvl="0" marL="457200" rtl="0" algn="l">
              <a:spcBef>
                <a:spcPts val="480"/>
              </a:spcBef>
              <a:spcAft>
                <a:spcPts val="0"/>
              </a:spcAft>
              <a:buClr>
                <a:schemeClr val="lt1"/>
              </a:buClr>
              <a:buSzPts val="2400"/>
              <a:buNone/>
              <a:defRPr b="1" sz="2400"/>
            </a:lvl1pPr>
            <a:lvl2pPr indent="-228600" lvl="1" marL="914400" rtl="0" algn="l">
              <a:spcBef>
                <a:spcPts val="400"/>
              </a:spcBef>
              <a:spcAft>
                <a:spcPts val="0"/>
              </a:spcAft>
              <a:buClr>
                <a:schemeClr val="lt1"/>
              </a:buClr>
              <a:buSzPts val="2000"/>
              <a:buNone/>
              <a:defRPr b="1" sz="2000"/>
            </a:lvl2pPr>
            <a:lvl3pPr indent="-228600" lvl="2" marL="1371600" rtl="0" algn="l">
              <a:spcBef>
                <a:spcPts val="360"/>
              </a:spcBef>
              <a:spcAft>
                <a:spcPts val="0"/>
              </a:spcAft>
              <a:buClr>
                <a:schemeClr val="lt1"/>
              </a:buClr>
              <a:buSzPts val="1800"/>
              <a:buNone/>
              <a:defRPr b="1" sz="1800"/>
            </a:lvl3pPr>
            <a:lvl4pPr indent="-228600" lvl="3" marL="1828800" rtl="0" algn="l">
              <a:spcBef>
                <a:spcPts val="320"/>
              </a:spcBef>
              <a:spcAft>
                <a:spcPts val="0"/>
              </a:spcAft>
              <a:buClr>
                <a:schemeClr val="lt1"/>
              </a:buClr>
              <a:buSzPts val="1600"/>
              <a:buNone/>
              <a:defRPr b="1" sz="1600"/>
            </a:lvl4pPr>
            <a:lvl5pPr indent="-228600" lvl="4" marL="2286000" rtl="0" algn="l">
              <a:spcBef>
                <a:spcPts val="320"/>
              </a:spcBef>
              <a:spcAft>
                <a:spcPts val="0"/>
              </a:spcAft>
              <a:buClr>
                <a:schemeClr val="lt1"/>
              </a:buClr>
              <a:buSzPts val="1600"/>
              <a:buNone/>
              <a:defRPr b="1" sz="1600"/>
            </a:lvl5pPr>
            <a:lvl6pPr indent="-228600" lvl="5" marL="2743200" rtl="0" algn="l">
              <a:spcBef>
                <a:spcPts val="320"/>
              </a:spcBef>
              <a:spcAft>
                <a:spcPts val="0"/>
              </a:spcAft>
              <a:buClr>
                <a:schemeClr val="lt1"/>
              </a:buClr>
              <a:buSzPts val="1600"/>
              <a:buNone/>
              <a:defRPr b="1" sz="1600"/>
            </a:lvl6pPr>
            <a:lvl7pPr indent="-228600" lvl="6" marL="3200400" rtl="0" algn="l">
              <a:spcBef>
                <a:spcPts val="320"/>
              </a:spcBef>
              <a:spcAft>
                <a:spcPts val="0"/>
              </a:spcAft>
              <a:buClr>
                <a:schemeClr val="lt1"/>
              </a:buClr>
              <a:buSzPts val="1600"/>
              <a:buNone/>
              <a:defRPr b="1" sz="1600"/>
            </a:lvl7pPr>
            <a:lvl8pPr indent="-228600" lvl="7" marL="3657600" rtl="0" algn="l">
              <a:spcBef>
                <a:spcPts val="320"/>
              </a:spcBef>
              <a:spcAft>
                <a:spcPts val="0"/>
              </a:spcAft>
              <a:buClr>
                <a:schemeClr val="lt1"/>
              </a:buClr>
              <a:buSzPts val="1600"/>
              <a:buNone/>
              <a:defRPr b="1" sz="1600"/>
            </a:lvl8pPr>
            <a:lvl9pPr indent="-228600" lvl="8" marL="4114800" rtl="0" algn="l">
              <a:spcBef>
                <a:spcPts val="320"/>
              </a:spcBef>
              <a:spcAft>
                <a:spcPts val="0"/>
              </a:spcAft>
              <a:buClr>
                <a:schemeClr val="lt1"/>
              </a:buClr>
              <a:buSzPts val="1600"/>
              <a:buNone/>
              <a:defRPr b="1" sz="1600"/>
            </a:lvl9pPr>
          </a:lstStyle>
          <a:p/>
        </p:txBody>
      </p:sp>
      <p:sp>
        <p:nvSpPr>
          <p:cNvPr id="90" name="Google Shape;90;p19"/>
          <p:cNvSpPr txBox="1"/>
          <p:nvPr>
            <p:ph idx="2" type="body"/>
          </p:nvPr>
        </p:nvSpPr>
        <p:spPr>
          <a:xfrm>
            <a:off x="457200" y="1631156"/>
            <a:ext cx="4040100" cy="2963400"/>
          </a:xfrm>
          <a:prstGeom prst="rect">
            <a:avLst/>
          </a:prstGeom>
          <a:noFill/>
          <a:ln>
            <a:noFill/>
          </a:ln>
        </p:spPr>
        <p:txBody>
          <a:bodyPr anchorCtr="0" anchor="t" bIns="45700" lIns="91425" spcFirstLastPara="1" rIns="91425" wrap="square" tIns="45700"/>
          <a:lstStyle>
            <a:lvl1pPr indent="-381000" lvl="0" marL="457200" rtl="0" algn="l">
              <a:spcBef>
                <a:spcPts val="480"/>
              </a:spcBef>
              <a:spcAft>
                <a:spcPts val="0"/>
              </a:spcAft>
              <a:buClr>
                <a:schemeClr val="lt1"/>
              </a:buClr>
              <a:buSzPts val="2400"/>
              <a:buChar char="•"/>
              <a:defRPr sz="2400"/>
            </a:lvl1pPr>
            <a:lvl2pPr indent="-355600" lvl="1" marL="914400" rtl="0" algn="l">
              <a:spcBef>
                <a:spcPts val="400"/>
              </a:spcBef>
              <a:spcAft>
                <a:spcPts val="0"/>
              </a:spcAft>
              <a:buClr>
                <a:schemeClr val="lt1"/>
              </a:buClr>
              <a:buSzPts val="2000"/>
              <a:buChar char="–"/>
              <a:defRPr sz="2000"/>
            </a:lvl2pPr>
            <a:lvl3pPr indent="-342900" lvl="2" marL="1371600" rtl="0" algn="l">
              <a:spcBef>
                <a:spcPts val="360"/>
              </a:spcBef>
              <a:spcAft>
                <a:spcPts val="0"/>
              </a:spcAft>
              <a:buClr>
                <a:schemeClr val="lt1"/>
              </a:buClr>
              <a:buSzPts val="1800"/>
              <a:buChar char="•"/>
              <a:defRPr sz="1800"/>
            </a:lvl3pPr>
            <a:lvl4pPr indent="-330200" lvl="3" marL="1828800" rtl="0" algn="l">
              <a:spcBef>
                <a:spcPts val="320"/>
              </a:spcBef>
              <a:spcAft>
                <a:spcPts val="0"/>
              </a:spcAft>
              <a:buClr>
                <a:schemeClr val="lt1"/>
              </a:buClr>
              <a:buSzPts val="1600"/>
              <a:buChar char="–"/>
              <a:defRPr sz="1600"/>
            </a:lvl4pPr>
            <a:lvl5pPr indent="-330200" lvl="4" marL="2286000" rtl="0" algn="l">
              <a:spcBef>
                <a:spcPts val="320"/>
              </a:spcBef>
              <a:spcAft>
                <a:spcPts val="0"/>
              </a:spcAft>
              <a:buClr>
                <a:schemeClr val="lt1"/>
              </a:buClr>
              <a:buSzPts val="1600"/>
              <a:buChar char="»"/>
              <a:defRPr sz="1600"/>
            </a:lvl5pPr>
            <a:lvl6pPr indent="-330200" lvl="5" marL="2743200" rtl="0" algn="l">
              <a:spcBef>
                <a:spcPts val="320"/>
              </a:spcBef>
              <a:spcAft>
                <a:spcPts val="0"/>
              </a:spcAft>
              <a:buClr>
                <a:schemeClr val="lt1"/>
              </a:buClr>
              <a:buSzPts val="1600"/>
              <a:buChar char="•"/>
              <a:defRPr sz="1600"/>
            </a:lvl6pPr>
            <a:lvl7pPr indent="-330200" lvl="6" marL="3200400" rtl="0" algn="l">
              <a:spcBef>
                <a:spcPts val="320"/>
              </a:spcBef>
              <a:spcAft>
                <a:spcPts val="0"/>
              </a:spcAft>
              <a:buClr>
                <a:schemeClr val="lt1"/>
              </a:buClr>
              <a:buSzPts val="1600"/>
              <a:buChar char="•"/>
              <a:defRPr sz="1600"/>
            </a:lvl7pPr>
            <a:lvl8pPr indent="-330200" lvl="7" marL="3657600" rtl="0" algn="l">
              <a:spcBef>
                <a:spcPts val="320"/>
              </a:spcBef>
              <a:spcAft>
                <a:spcPts val="0"/>
              </a:spcAft>
              <a:buClr>
                <a:schemeClr val="lt1"/>
              </a:buClr>
              <a:buSzPts val="1600"/>
              <a:buChar char="•"/>
              <a:defRPr sz="1600"/>
            </a:lvl8pPr>
            <a:lvl9pPr indent="-330200" lvl="8" marL="4114800" rtl="0" algn="l">
              <a:spcBef>
                <a:spcPts val="320"/>
              </a:spcBef>
              <a:spcAft>
                <a:spcPts val="0"/>
              </a:spcAft>
              <a:buClr>
                <a:schemeClr val="lt1"/>
              </a:buClr>
              <a:buSzPts val="1600"/>
              <a:buChar char="•"/>
              <a:defRPr sz="1600"/>
            </a:lvl9pPr>
          </a:lstStyle>
          <a:p/>
        </p:txBody>
      </p:sp>
      <p:sp>
        <p:nvSpPr>
          <p:cNvPr id="91" name="Google Shape;91;p19"/>
          <p:cNvSpPr txBox="1"/>
          <p:nvPr>
            <p:ph idx="3" type="body"/>
          </p:nvPr>
        </p:nvSpPr>
        <p:spPr>
          <a:xfrm>
            <a:off x="4645026" y="1151335"/>
            <a:ext cx="4041900" cy="479700"/>
          </a:xfrm>
          <a:prstGeom prst="rect">
            <a:avLst/>
          </a:prstGeom>
          <a:noFill/>
          <a:ln>
            <a:noFill/>
          </a:ln>
        </p:spPr>
        <p:txBody>
          <a:bodyPr anchorCtr="0" anchor="b" bIns="45700" lIns="91425" spcFirstLastPara="1" rIns="91425" wrap="square" tIns="45700"/>
          <a:lstStyle>
            <a:lvl1pPr indent="-228600" lvl="0" marL="457200" rtl="0" algn="l">
              <a:spcBef>
                <a:spcPts val="480"/>
              </a:spcBef>
              <a:spcAft>
                <a:spcPts val="0"/>
              </a:spcAft>
              <a:buClr>
                <a:schemeClr val="lt1"/>
              </a:buClr>
              <a:buSzPts val="2400"/>
              <a:buNone/>
              <a:defRPr b="1" sz="2400"/>
            </a:lvl1pPr>
            <a:lvl2pPr indent="-228600" lvl="1" marL="914400" rtl="0" algn="l">
              <a:spcBef>
                <a:spcPts val="400"/>
              </a:spcBef>
              <a:spcAft>
                <a:spcPts val="0"/>
              </a:spcAft>
              <a:buClr>
                <a:schemeClr val="lt1"/>
              </a:buClr>
              <a:buSzPts val="2000"/>
              <a:buNone/>
              <a:defRPr b="1" sz="2000"/>
            </a:lvl2pPr>
            <a:lvl3pPr indent="-228600" lvl="2" marL="1371600" rtl="0" algn="l">
              <a:spcBef>
                <a:spcPts val="360"/>
              </a:spcBef>
              <a:spcAft>
                <a:spcPts val="0"/>
              </a:spcAft>
              <a:buClr>
                <a:schemeClr val="lt1"/>
              </a:buClr>
              <a:buSzPts val="1800"/>
              <a:buNone/>
              <a:defRPr b="1" sz="1800"/>
            </a:lvl3pPr>
            <a:lvl4pPr indent="-228600" lvl="3" marL="1828800" rtl="0" algn="l">
              <a:spcBef>
                <a:spcPts val="320"/>
              </a:spcBef>
              <a:spcAft>
                <a:spcPts val="0"/>
              </a:spcAft>
              <a:buClr>
                <a:schemeClr val="lt1"/>
              </a:buClr>
              <a:buSzPts val="1600"/>
              <a:buNone/>
              <a:defRPr b="1" sz="1600"/>
            </a:lvl4pPr>
            <a:lvl5pPr indent="-228600" lvl="4" marL="2286000" rtl="0" algn="l">
              <a:spcBef>
                <a:spcPts val="320"/>
              </a:spcBef>
              <a:spcAft>
                <a:spcPts val="0"/>
              </a:spcAft>
              <a:buClr>
                <a:schemeClr val="lt1"/>
              </a:buClr>
              <a:buSzPts val="1600"/>
              <a:buNone/>
              <a:defRPr b="1" sz="1600"/>
            </a:lvl5pPr>
            <a:lvl6pPr indent="-228600" lvl="5" marL="2743200" rtl="0" algn="l">
              <a:spcBef>
                <a:spcPts val="320"/>
              </a:spcBef>
              <a:spcAft>
                <a:spcPts val="0"/>
              </a:spcAft>
              <a:buClr>
                <a:schemeClr val="lt1"/>
              </a:buClr>
              <a:buSzPts val="1600"/>
              <a:buNone/>
              <a:defRPr b="1" sz="1600"/>
            </a:lvl6pPr>
            <a:lvl7pPr indent="-228600" lvl="6" marL="3200400" rtl="0" algn="l">
              <a:spcBef>
                <a:spcPts val="320"/>
              </a:spcBef>
              <a:spcAft>
                <a:spcPts val="0"/>
              </a:spcAft>
              <a:buClr>
                <a:schemeClr val="lt1"/>
              </a:buClr>
              <a:buSzPts val="1600"/>
              <a:buNone/>
              <a:defRPr b="1" sz="1600"/>
            </a:lvl7pPr>
            <a:lvl8pPr indent="-228600" lvl="7" marL="3657600" rtl="0" algn="l">
              <a:spcBef>
                <a:spcPts val="320"/>
              </a:spcBef>
              <a:spcAft>
                <a:spcPts val="0"/>
              </a:spcAft>
              <a:buClr>
                <a:schemeClr val="lt1"/>
              </a:buClr>
              <a:buSzPts val="1600"/>
              <a:buNone/>
              <a:defRPr b="1" sz="1600"/>
            </a:lvl8pPr>
            <a:lvl9pPr indent="-228600" lvl="8" marL="4114800" rtl="0" algn="l">
              <a:spcBef>
                <a:spcPts val="320"/>
              </a:spcBef>
              <a:spcAft>
                <a:spcPts val="0"/>
              </a:spcAft>
              <a:buClr>
                <a:schemeClr val="lt1"/>
              </a:buClr>
              <a:buSzPts val="1600"/>
              <a:buNone/>
              <a:defRPr b="1" sz="1600"/>
            </a:lvl9pPr>
          </a:lstStyle>
          <a:p/>
        </p:txBody>
      </p:sp>
      <p:sp>
        <p:nvSpPr>
          <p:cNvPr id="92" name="Google Shape;92;p19"/>
          <p:cNvSpPr txBox="1"/>
          <p:nvPr>
            <p:ph idx="4" type="body"/>
          </p:nvPr>
        </p:nvSpPr>
        <p:spPr>
          <a:xfrm>
            <a:off x="4645026" y="1631156"/>
            <a:ext cx="4041900" cy="2963400"/>
          </a:xfrm>
          <a:prstGeom prst="rect">
            <a:avLst/>
          </a:prstGeom>
          <a:noFill/>
          <a:ln>
            <a:noFill/>
          </a:ln>
        </p:spPr>
        <p:txBody>
          <a:bodyPr anchorCtr="0" anchor="t" bIns="45700" lIns="91425" spcFirstLastPara="1" rIns="91425" wrap="square" tIns="45700"/>
          <a:lstStyle>
            <a:lvl1pPr indent="-381000" lvl="0" marL="457200" rtl="0" algn="l">
              <a:spcBef>
                <a:spcPts val="480"/>
              </a:spcBef>
              <a:spcAft>
                <a:spcPts val="0"/>
              </a:spcAft>
              <a:buClr>
                <a:schemeClr val="lt1"/>
              </a:buClr>
              <a:buSzPts val="2400"/>
              <a:buChar char="•"/>
              <a:defRPr sz="2400"/>
            </a:lvl1pPr>
            <a:lvl2pPr indent="-355600" lvl="1" marL="914400" rtl="0" algn="l">
              <a:spcBef>
                <a:spcPts val="400"/>
              </a:spcBef>
              <a:spcAft>
                <a:spcPts val="0"/>
              </a:spcAft>
              <a:buClr>
                <a:schemeClr val="lt1"/>
              </a:buClr>
              <a:buSzPts val="2000"/>
              <a:buChar char="–"/>
              <a:defRPr sz="2000"/>
            </a:lvl2pPr>
            <a:lvl3pPr indent="-342900" lvl="2" marL="1371600" rtl="0" algn="l">
              <a:spcBef>
                <a:spcPts val="360"/>
              </a:spcBef>
              <a:spcAft>
                <a:spcPts val="0"/>
              </a:spcAft>
              <a:buClr>
                <a:schemeClr val="lt1"/>
              </a:buClr>
              <a:buSzPts val="1800"/>
              <a:buChar char="•"/>
              <a:defRPr sz="1800"/>
            </a:lvl3pPr>
            <a:lvl4pPr indent="-330200" lvl="3" marL="1828800" rtl="0" algn="l">
              <a:spcBef>
                <a:spcPts val="320"/>
              </a:spcBef>
              <a:spcAft>
                <a:spcPts val="0"/>
              </a:spcAft>
              <a:buClr>
                <a:schemeClr val="lt1"/>
              </a:buClr>
              <a:buSzPts val="1600"/>
              <a:buChar char="–"/>
              <a:defRPr sz="1600"/>
            </a:lvl4pPr>
            <a:lvl5pPr indent="-330200" lvl="4" marL="2286000" rtl="0" algn="l">
              <a:spcBef>
                <a:spcPts val="320"/>
              </a:spcBef>
              <a:spcAft>
                <a:spcPts val="0"/>
              </a:spcAft>
              <a:buClr>
                <a:schemeClr val="lt1"/>
              </a:buClr>
              <a:buSzPts val="1600"/>
              <a:buChar char="»"/>
              <a:defRPr sz="1600"/>
            </a:lvl5pPr>
            <a:lvl6pPr indent="-330200" lvl="5" marL="2743200" rtl="0" algn="l">
              <a:spcBef>
                <a:spcPts val="320"/>
              </a:spcBef>
              <a:spcAft>
                <a:spcPts val="0"/>
              </a:spcAft>
              <a:buClr>
                <a:schemeClr val="lt1"/>
              </a:buClr>
              <a:buSzPts val="1600"/>
              <a:buChar char="•"/>
              <a:defRPr sz="1600"/>
            </a:lvl6pPr>
            <a:lvl7pPr indent="-330200" lvl="6" marL="3200400" rtl="0" algn="l">
              <a:spcBef>
                <a:spcPts val="320"/>
              </a:spcBef>
              <a:spcAft>
                <a:spcPts val="0"/>
              </a:spcAft>
              <a:buClr>
                <a:schemeClr val="lt1"/>
              </a:buClr>
              <a:buSzPts val="1600"/>
              <a:buChar char="•"/>
              <a:defRPr sz="1600"/>
            </a:lvl7pPr>
            <a:lvl8pPr indent="-330200" lvl="7" marL="3657600" rtl="0" algn="l">
              <a:spcBef>
                <a:spcPts val="320"/>
              </a:spcBef>
              <a:spcAft>
                <a:spcPts val="0"/>
              </a:spcAft>
              <a:buClr>
                <a:schemeClr val="lt1"/>
              </a:buClr>
              <a:buSzPts val="1600"/>
              <a:buChar char="•"/>
              <a:defRPr sz="1600"/>
            </a:lvl8pPr>
            <a:lvl9pPr indent="-330200" lvl="8" marL="4114800" rtl="0" algn="l">
              <a:spcBef>
                <a:spcPts val="320"/>
              </a:spcBef>
              <a:spcAft>
                <a:spcPts val="0"/>
              </a:spcAft>
              <a:buClr>
                <a:schemeClr val="lt1"/>
              </a:buClr>
              <a:buSzPts val="1600"/>
              <a:buChar char="•"/>
              <a:defRPr sz="1600"/>
            </a:lvl9pPr>
          </a:lstStyle>
          <a:p/>
        </p:txBody>
      </p:sp>
      <p:sp>
        <p:nvSpPr>
          <p:cNvPr id="93" name="Google Shape;93;p19"/>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4" name="Google Shape;94;p19"/>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5" name="Google Shape;95;p19"/>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96" name="Shape 96"/>
        <p:cNvGrpSpPr/>
        <p:nvPr/>
      </p:nvGrpSpPr>
      <p:grpSpPr>
        <a:xfrm>
          <a:off x="0" y="0"/>
          <a:ext cx="0" cy="0"/>
          <a:chOff x="0" y="0"/>
          <a:chExt cx="0" cy="0"/>
        </a:xfrm>
      </p:grpSpPr>
      <p:sp>
        <p:nvSpPr>
          <p:cNvPr id="97" name="Google Shape;97;p20"/>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8" name="Google Shape;98;p20"/>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99" name="Google Shape;99;p20"/>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00" name="Shape 100"/>
        <p:cNvGrpSpPr/>
        <p:nvPr/>
      </p:nvGrpSpPr>
      <p:grpSpPr>
        <a:xfrm>
          <a:off x="0" y="0"/>
          <a:ext cx="0" cy="0"/>
          <a:chOff x="0" y="0"/>
          <a:chExt cx="0" cy="0"/>
        </a:xfrm>
      </p:grpSpPr>
      <p:sp>
        <p:nvSpPr>
          <p:cNvPr id="101" name="Google Shape;101;p21"/>
          <p:cNvSpPr txBox="1"/>
          <p:nvPr>
            <p:ph type="title"/>
          </p:nvPr>
        </p:nvSpPr>
        <p:spPr>
          <a:xfrm>
            <a:off x="457201" y="204787"/>
            <a:ext cx="3008400" cy="871500"/>
          </a:xfrm>
          <a:prstGeom prst="rect">
            <a:avLst/>
          </a:prstGeom>
          <a:noFill/>
          <a:ln>
            <a:noFill/>
          </a:ln>
        </p:spPr>
        <p:txBody>
          <a:bodyPr anchorCtr="0" anchor="b" bIns="45700" lIns="91425" spcFirstLastPara="1" rIns="91425" wrap="square" tIns="45700"/>
          <a:lstStyle>
            <a:lvl1pPr lvl="0" rtl="0" algn="l">
              <a:spcBef>
                <a:spcPts val="0"/>
              </a:spcBef>
              <a:spcAft>
                <a:spcPts val="0"/>
              </a:spcAft>
              <a:buClr>
                <a:schemeClr val="lt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2" name="Google Shape;102;p21"/>
          <p:cNvSpPr txBox="1"/>
          <p:nvPr>
            <p:ph idx="1" type="body"/>
          </p:nvPr>
        </p:nvSpPr>
        <p:spPr>
          <a:xfrm>
            <a:off x="3575050" y="204788"/>
            <a:ext cx="5111700" cy="4389900"/>
          </a:xfrm>
          <a:prstGeom prst="rect">
            <a:avLst/>
          </a:prstGeom>
          <a:noFill/>
          <a:ln>
            <a:noFill/>
          </a:ln>
        </p:spPr>
        <p:txBody>
          <a:bodyPr anchorCtr="0" anchor="t" bIns="45700" lIns="91425" spcFirstLastPara="1" rIns="91425" wrap="square" tIns="45700"/>
          <a:lstStyle>
            <a:lvl1pPr indent="-431800" lvl="0" marL="457200" rtl="0" algn="l">
              <a:spcBef>
                <a:spcPts val="640"/>
              </a:spcBef>
              <a:spcAft>
                <a:spcPts val="0"/>
              </a:spcAft>
              <a:buClr>
                <a:schemeClr val="lt1"/>
              </a:buClr>
              <a:buSzPts val="3200"/>
              <a:buChar char="•"/>
              <a:defRPr sz="3200"/>
            </a:lvl1pPr>
            <a:lvl2pPr indent="-406400" lvl="1" marL="914400" rtl="0" algn="l">
              <a:spcBef>
                <a:spcPts val="560"/>
              </a:spcBef>
              <a:spcAft>
                <a:spcPts val="0"/>
              </a:spcAft>
              <a:buClr>
                <a:schemeClr val="lt1"/>
              </a:buClr>
              <a:buSzPts val="2800"/>
              <a:buChar char="–"/>
              <a:defRPr sz="2800"/>
            </a:lvl2pPr>
            <a:lvl3pPr indent="-381000" lvl="2" marL="1371600" rtl="0" algn="l">
              <a:spcBef>
                <a:spcPts val="480"/>
              </a:spcBef>
              <a:spcAft>
                <a:spcPts val="0"/>
              </a:spcAft>
              <a:buClr>
                <a:schemeClr val="lt1"/>
              </a:buClr>
              <a:buSzPts val="2400"/>
              <a:buChar char="•"/>
              <a:defRPr sz="2400"/>
            </a:lvl3pPr>
            <a:lvl4pPr indent="-355600" lvl="3" marL="1828800" rtl="0" algn="l">
              <a:spcBef>
                <a:spcPts val="400"/>
              </a:spcBef>
              <a:spcAft>
                <a:spcPts val="0"/>
              </a:spcAft>
              <a:buClr>
                <a:schemeClr val="lt1"/>
              </a:buClr>
              <a:buSzPts val="2000"/>
              <a:buChar char="–"/>
              <a:defRPr sz="2000"/>
            </a:lvl4pPr>
            <a:lvl5pPr indent="-355600" lvl="4" marL="2286000" rtl="0" algn="l">
              <a:spcBef>
                <a:spcPts val="400"/>
              </a:spcBef>
              <a:spcAft>
                <a:spcPts val="0"/>
              </a:spcAft>
              <a:buClr>
                <a:schemeClr val="lt1"/>
              </a:buClr>
              <a:buSzPts val="2000"/>
              <a:buChar char="»"/>
              <a:defRPr sz="2000"/>
            </a:lvl5pPr>
            <a:lvl6pPr indent="-355600" lvl="5" marL="2743200" rtl="0" algn="l">
              <a:spcBef>
                <a:spcPts val="400"/>
              </a:spcBef>
              <a:spcAft>
                <a:spcPts val="0"/>
              </a:spcAft>
              <a:buClr>
                <a:schemeClr val="lt1"/>
              </a:buClr>
              <a:buSzPts val="2000"/>
              <a:buChar char="•"/>
              <a:defRPr sz="2000"/>
            </a:lvl6pPr>
            <a:lvl7pPr indent="-355600" lvl="6" marL="3200400" rtl="0" algn="l">
              <a:spcBef>
                <a:spcPts val="400"/>
              </a:spcBef>
              <a:spcAft>
                <a:spcPts val="0"/>
              </a:spcAft>
              <a:buClr>
                <a:schemeClr val="lt1"/>
              </a:buClr>
              <a:buSzPts val="2000"/>
              <a:buChar char="•"/>
              <a:defRPr sz="2000"/>
            </a:lvl7pPr>
            <a:lvl8pPr indent="-355600" lvl="7" marL="3657600" rtl="0" algn="l">
              <a:spcBef>
                <a:spcPts val="400"/>
              </a:spcBef>
              <a:spcAft>
                <a:spcPts val="0"/>
              </a:spcAft>
              <a:buClr>
                <a:schemeClr val="lt1"/>
              </a:buClr>
              <a:buSzPts val="2000"/>
              <a:buChar char="•"/>
              <a:defRPr sz="2000"/>
            </a:lvl8pPr>
            <a:lvl9pPr indent="-355600" lvl="8" marL="4114800" rtl="0" algn="l">
              <a:spcBef>
                <a:spcPts val="400"/>
              </a:spcBef>
              <a:spcAft>
                <a:spcPts val="0"/>
              </a:spcAft>
              <a:buClr>
                <a:schemeClr val="lt1"/>
              </a:buClr>
              <a:buSzPts val="2000"/>
              <a:buChar char="•"/>
              <a:defRPr sz="2000"/>
            </a:lvl9pPr>
          </a:lstStyle>
          <a:p/>
        </p:txBody>
      </p:sp>
      <p:sp>
        <p:nvSpPr>
          <p:cNvPr id="103" name="Google Shape;103;p21"/>
          <p:cNvSpPr txBox="1"/>
          <p:nvPr>
            <p:ph idx="2" type="body"/>
          </p:nvPr>
        </p:nvSpPr>
        <p:spPr>
          <a:xfrm>
            <a:off x="457201" y="1076326"/>
            <a:ext cx="3008400" cy="3518400"/>
          </a:xfrm>
          <a:prstGeom prst="rect">
            <a:avLst/>
          </a:prstGeom>
          <a:noFill/>
          <a:ln>
            <a:noFill/>
          </a:ln>
        </p:spPr>
        <p:txBody>
          <a:bodyPr anchorCtr="0" anchor="t" bIns="45700" lIns="91425" spcFirstLastPara="1" rIns="91425" wrap="square" tIns="45700"/>
          <a:lstStyle>
            <a:lvl1pPr indent="-228600" lvl="0" marL="457200" rtl="0" algn="l">
              <a:spcBef>
                <a:spcPts val="280"/>
              </a:spcBef>
              <a:spcAft>
                <a:spcPts val="0"/>
              </a:spcAft>
              <a:buClr>
                <a:schemeClr val="lt1"/>
              </a:buClr>
              <a:buSzPts val="1400"/>
              <a:buNone/>
              <a:defRPr sz="1400"/>
            </a:lvl1pPr>
            <a:lvl2pPr indent="-228600" lvl="1" marL="914400" rtl="0" algn="l">
              <a:spcBef>
                <a:spcPts val="240"/>
              </a:spcBef>
              <a:spcAft>
                <a:spcPts val="0"/>
              </a:spcAft>
              <a:buClr>
                <a:schemeClr val="lt1"/>
              </a:buClr>
              <a:buSzPts val="1200"/>
              <a:buNone/>
              <a:defRPr sz="1200"/>
            </a:lvl2pPr>
            <a:lvl3pPr indent="-228600" lvl="2" marL="1371600" rtl="0" algn="l">
              <a:spcBef>
                <a:spcPts val="200"/>
              </a:spcBef>
              <a:spcAft>
                <a:spcPts val="0"/>
              </a:spcAft>
              <a:buClr>
                <a:schemeClr val="lt1"/>
              </a:buClr>
              <a:buSzPts val="1000"/>
              <a:buNone/>
              <a:defRPr sz="1000"/>
            </a:lvl3pPr>
            <a:lvl4pPr indent="-228600" lvl="3" marL="1828800" rtl="0" algn="l">
              <a:spcBef>
                <a:spcPts val="180"/>
              </a:spcBef>
              <a:spcAft>
                <a:spcPts val="0"/>
              </a:spcAft>
              <a:buClr>
                <a:schemeClr val="lt1"/>
              </a:buClr>
              <a:buSzPts val="900"/>
              <a:buNone/>
              <a:defRPr sz="900"/>
            </a:lvl4pPr>
            <a:lvl5pPr indent="-228600" lvl="4" marL="2286000" rtl="0" algn="l">
              <a:spcBef>
                <a:spcPts val="180"/>
              </a:spcBef>
              <a:spcAft>
                <a:spcPts val="0"/>
              </a:spcAft>
              <a:buClr>
                <a:schemeClr val="lt1"/>
              </a:buClr>
              <a:buSzPts val="900"/>
              <a:buNone/>
              <a:defRPr sz="900"/>
            </a:lvl5pPr>
            <a:lvl6pPr indent="-228600" lvl="5" marL="2743200" rtl="0" algn="l">
              <a:spcBef>
                <a:spcPts val="180"/>
              </a:spcBef>
              <a:spcAft>
                <a:spcPts val="0"/>
              </a:spcAft>
              <a:buClr>
                <a:schemeClr val="lt1"/>
              </a:buClr>
              <a:buSzPts val="900"/>
              <a:buNone/>
              <a:defRPr sz="900"/>
            </a:lvl6pPr>
            <a:lvl7pPr indent="-228600" lvl="6" marL="3200400" rtl="0" algn="l">
              <a:spcBef>
                <a:spcPts val="180"/>
              </a:spcBef>
              <a:spcAft>
                <a:spcPts val="0"/>
              </a:spcAft>
              <a:buClr>
                <a:schemeClr val="lt1"/>
              </a:buClr>
              <a:buSzPts val="900"/>
              <a:buNone/>
              <a:defRPr sz="900"/>
            </a:lvl7pPr>
            <a:lvl8pPr indent="-228600" lvl="7" marL="3657600" rtl="0" algn="l">
              <a:spcBef>
                <a:spcPts val="180"/>
              </a:spcBef>
              <a:spcAft>
                <a:spcPts val="0"/>
              </a:spcAft>
              <a:buClr>
                <a:schemeClr val="lt1"/>
              </a:buClr>
              <a:buSzPts val="900"/>
              <a:buNone/>
              <a:defRPr sz="900"/>
            </a:lvl8pPr>
            <a:lvl9pPr indent="-228600" lvl="8" marL="4114800" rtl="0" algn="l">
              <a:spcBef>
                <a:spcPts val="180"/>
              </a:spcBef>
              <a:spcAft>
                <a:spcPts val="0"/>
              </a:spcAft>
              <a:buClr>
                <a:schemeClr val="lt1"/>
              </a:buClr>
              <a:buSzPts val="900"/>
              <a:buNone/>
              <a:defRPr sz="900"/>
            </a:lvl9pPr>
          </a:lstStyle>
          <a:p/>
        </p:txBody>
      </p:sp>
      <p:sp>
        <p:nvSpPr>
          <p:cNvPr id="104" name="Google Shape;104;p21"/>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5" name="Google Shape;105;p21"/>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06" name="Google Shape;106;p21"/>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107" name="Shape 107"/>
        <p:cNvGrpSpPr/>
        <p:nvPr/>
      </p:nvGrpSpPr>
      <p:grpSpPr>
        <a:xfrm>
          <a:off x="0" y="0"/>
          <a:ext cx="0" cy="0"/>
          <a:chOff x="0" y="0"/>
          <a:chExt cx="0" cy="0"/>
        </a:xfrm>
      </p:grpSpPr>
      <p:sp>
        <p:nvSpPr>
          <p:cNvPr id="108" name="Google Shape;108;p22"/>
          <p:cNvSpPr txBox="1"/>
          <p:nvPr>
            <p:ph type="title"/>
          </p:nvPr>
        </p:nvSpPr>
        <p:spPr>
          <a:xfrm>
            <a:off x="1792288" y="3600450"/>
            <a:ext cx="5486400" cy="425100"/>
          </a:xfrm>
          <a:prstGeom prst="rect">
            <a:avLst/>
          </a:prstGeom>
          <a:noFill/>
          <a:ln>
            <a:noFill/>
          </a:ln>
        </p:spPr>
        <p:txBody>
          <a:bodyPr anchorCtr="0" anchor="b" bIns="45700" lIns="91425" spcFirstLastPara="1" rIns="91425" wrap="square" tIns="45700"/>
          <a:lstStyle>
            <a:lvl1pPr lvl="0" rtl="0" algn="l">
              <a:spcBef>
                <a:spcPts val="0"/>
              </a:spcBef>
              <a:spcAft>
                <a:spcPts val="0"/>
              </a:spcAft>
              <a:buClr>
                <a:schemeClr val="lt1"/>
              </a:buClr>
              <a:buSzPts val="2000"/>
              <a:buFont typeface="Calibri"/>
              <a:buNone/>
              <a:defRPr b="1" sz="20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09" name="Google Shape;109;p22"/>
          <p:cNvSpPr/>
          <p:nvPr>
            <p:ph idx="2" type="pic"/>
          </p:nvPr>
        </p:nvSpPr>
        <p:spPr>
          <a:xfrm>
            <a:off x="1792288" y="459581"/>
            <a:ext cx="5486400" cy="3086100"/>
          </a:xfrm>
          <a:prstGeom prst="rect">
            <a:avLst/>
          </a:prstGeom>
          <a:noFill/>
          <a:ln>
            <a:noFill/>
          </a:ln>
        </p:spPr>
        <p:txBody>
          <a:bodyPr anchorCtr="0" anchor="t" bIns="45700" lIns="91425" spcFirstLastPara="1" rIns="91425" wrap="square" tIns="45700"/>
          <a:lstStyle>
            <a:lvl1pPr lvl="0" marR="0" rtl="0" algn="l">
              <a:spcBef>
                <a:spcPts val="64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lvl="1" marR="0" rtl="0" algn="l">
              <a:spcBef>
                <a:spcPts val="56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l">
              <a:spcBef>
                <a:spcPts val="48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lvl="3"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lvl="4"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lvl="5"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110" name="Google Shape;110;p22"/>
          <p:cNvSpPr txBox="1"/>
          <p:nvPr>
            <p:ph idx="1" type="body"/>
          </p:nvPr>
        </p:nvSpPr>
        <p:spPr>
          <a:xfrm>
            <a:off x="1792288" y="4025503"/>
            <a:ext cx="5486400" cy="603600"/>
          </a:xfrm>
          <a:prstGeom prst="rect">
            <a:avLst/>
          </a:prstGeom>
          <a:noFill/>
          <a:ln>
            <a:noFill/>
          </a:ln>
        </p:spPr>
        <p:txBody>
          <a:bodyPr anchorCtr="0" anchor="t" bIns="45700" lIns="91425" spcFirstLastPara="1" rIns="91425" wrap="square" tIns="45700"/>
          <a:lstStyle>
            <a:lvl1pPr indent="-228600" lvl="0" marL="457200" rtl="0" algn="l">
              <a:spcBef>
                <a:spcPts val="280"/>
              </a:spcBef>
              <a:spcAft>
                <a:spcPts val="0"/>
              </a:spcAft>
              <a:buClr>
                <a:schemeClr val="lt1"/>
              </a:buClr>
              <a:buSzPts val="1400"/>
              <a:buNone/>
              <a:defRPr sz="1400"/>
            </a:lvl1pPr>
            <a:lvl2pPr indent="-228600" lvl="1" marL="914400" rtl="0" algn="l">
              <a:spcBef>
                <a:spcPts val="240"/>
              </a:spcBef>
              <a:spcAft>
                <a:spcPts val="0"/>
              </a:spcAft>
              <a:buClr>
                <a:schemeClr val="lt1"/>
              </a:buClr>
              <a:buSzPts val="1200"/>
              <a:buNone/>
              <a:defRPr sz="1200"/>
            </a:lvl2pPr>
            <a:lvl3pPr indent="-228600" lvl="2" marL="1371600" rtl="0" algn="l">
              <a:spcBef>
                <a:spcPts val="200"/>
              </a:spcBef>
              <a:spcAft>
                <a:spcPts val="0"/>
              </a:spcAft>
              <a:buClr>
                <a:schemeClr val="lt1"/>
              </a:buClr>
              <a:buSzPts val="1000"/>
              <a:buNone/>
              <a:defRPr sz="1000"/>
            </a:lvl3pPr>
            <a:lvl4pPr indent="-228600" lvl="3" marL="1828800" rtl="0" algn="l">
              <a:spcBef>
                <a:spcPts val="180"/>
              </a:spcBef>
              <a:spcAft>
                <a:spcPts val="0"/>
              </a:spcAft>
              <a:buClr>
                <a:schemeClr val="lt1"/>
              </a:buClr>
              <a:buSzPts val="900"/>
              <a:buNone/>
              <a:defRPr sz="900"/>
            </a:lvl4pPr>
            <a:lvl5pPr indent="-228600" lvl="4" marL="2286000" rtl="0" algn="l">
              <a:spcBef>
                <a:spcPts val="180"/>
              </a:spcBef>
              <a:spcAft>
                <a:spcPts val="0"/>
              </a:spcAft>
              <a:buClr>
                <a:schemeClr val="lt1"/>
              </a:buClr>
              <a:buSzPts val="900"/>
              <a:buNone/>
              <a:defRPr sz="900"/>
            </a:lvl5pPr>
            <a:lvl6pPr indent="-228600" lvl="5" marL="2743200" rtl="0" algn="l">
              <a:spcBef>
                <a:spcPts val="180"/>
              </a:spcBef>
              <a:spcAft>
                <a:spcPts val="0"/>
              </a:spcAft>
              <a:buClr>
                <a:schemeClr val="lt1"/>
              </a:buClr>
              <a:buSzPts val="900"/>
              <a:buNone/>
              <a:defRPr sz="900"/>
            </a:lvl6pPr>
            <a:lvl7pPr indent="-228600" lvl="6" marL="3200400" rtl="0" algn="l">
              <a:spcBef>
                <a:spcPts val="180"/>
              </a:spcBef>
              <a:spcAft>
                <a:spcPts val="0"/>
              </a:spcAft>
              <a:buClr>
                <a:schemeClr val="lt1"/>
              </a:buClr>
              <a:buSzPts val="900"/>
              <a:buNone/>
              <a:defRPr sz="900"/>
            </a:lvl7pPr>
            <a:lvl8pPr indent="-228600" lvl="7" marL="3657600" rtl="0" algn="l">
              <a:spcBef>
                <a:spcPts val="180"/>
              </a:spcBef>
              <a:spcAft>
                <a:spcPts val="0"/>
              </a:spcAft>
              <a:buClr>
                <a:schemeClr val="lt1"/>
              </a:buClr>
              <a:buSzPts val="900"/>
              <a:buNone/>
              <a:defRPr sz="900"/>
            </a:lvl8pPr>
            <a:lvl9pPr indent="-228600" lvl="8" marL="4114800" rtl="0" algn="l">
              <a:spcBef>
                <a:spcPts val="180"/>
              </a:spcBef>
              <a:spcAft>
                <a:spcPts val="0"/>
              </a:spcAft>
              <a:buClr>
                <a:schemeClr val="lt1"/>
              </a:buClr>
              <a:buSzPts val="900"/>
              <a:buNone/>
              <a:defRPr sz="900"/>
            </a:lvl9pPr>
          </a:lstStyle>
          <a:p/>
        </p:txBody>
      </p:sp>
      <p:sp>
        <p:nvSpPr>
          <p:cNvPr id="111" name="Google Shape;111;p22"/>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2" name="Google Shape;112;p22"/>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3" name="Google Shape;113;p22"/>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114" name="Shape 114"/>
        <p:cNvGrpSpPr/>
        <p:nvPr/>
      </p:nvGrpSpPr>
      <p:grpSpPr>
        <a:xfrm>
          <a:off x="0" y="0"/>
          <a:ext cx="0" cy="0"/>
          <a:chOff x="0" y="0"/>
          <a:chExt cx="0" cy="0"/>
        </a:xfrm>
      </p:grpSpPr>
      <p:sp>
        <p:nvSpPr>
          <p:cNvPr id="115" name="Google Shape;115;p23"/>
          <p:cNvSpPr txBox="1"/>
          <p:nvPr>
            <p:ph type="title"/>
          </p:nvPr>
        </p:nvSpPr>
        <p:spPr>
          <a:xfrm>
            <a:off x="457200" y="57007"/>
            <a:ext cx="8229600" cy="857400"/>
          </a:xfrm>
          <a:prstGeom prst="rect">
            <a:avLst/>
          </a:prstGeom>
          <a:noFill/>
          <a:ln>
            <a:noFill/>
          </a:ln>
        </p:spPr>
        <p:txBody>
          <a:bodyPr anchorCtr="0" anchor="ctr" bIns="45700" lIns="91425" spcFirstLastPara="1" rIns="91425" wrap="square" tIns="45700"/>
          <a:lstStyle>
            <a:lvl1pPr lvl="0" rtl="0" algn="ct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16" name="Google Shape;116;p23"/>
          <p:cNvSpPr txBox="1"/>
          <p:nvPr>
            <p:ph idx="1" type="body"/>
          </p:nvPr>
        </p:nvSpPr>
        <p:spPr>
          <a:xfrm rot="5400000">
            <a:off x="2807400" y="-1284639"/>
            <a:ext cx="3529200" cy="8229600"/>
          </a:xfrm>
          <a:prstGeom prst="rect">
            <a:avLst/>
          </a:prstGeom>
          <a:noFill/>
          <a:ln>
            <a:noFill/>
          </a:ln>
        </p:spPr>
        <p:txBody>
          <a:bodyPr anchorCtr="0" anchor="t" bIns="45700" lIns="91425" spcFirstLastPara="1" rIns="91425" wrap="square" tIns="45700"/>
          <a:lstStyle>
            <a:lvl1pPr indent="-342900" lvl="0" marL="457200" rtl="0" algn="l">
              <a:spcBef>
                <a:spcPts val="360"/>
              </a:spcBef>
              <a:spcAft>
                <a:spcPts val="0"/>
              </a:spcAft>
              <a:buClr>
                <a:schemeClr val="lt1"/>
              </a:buClr>
              <a:buSzPts val="1800"/>
              <a:buChar char="•"/>
              <a:defRPr/>
            </a:lvl1pPr>
            <a:lvl2pPr indent="-342900" lvl="1" marL="914400" rtl="0" algn="l">
              <a:spcBef>
                <a:spcPts val="360"/>
              </a:spcBef>
              <a:spcAft>
                <a:spcPts val="0"/>
              </a:spcAft>
              <a:buClr>
                <a:schemeClr val="lt1"/>
              </a:buClr>
              <a:buSzPts val="1800"/>
              <a:buChar char="–"/>
              <a:defRPr/>
            </a:lvl2pPr>
            <a:lvl3pPr indent="-342900" lvl="2" marL="1371600" rtl="0" algn="l">
              <a:spcBef>
                <a:spcPts val="360"/>
              </a:spcBef>
              <a:spcAft>
                <a:spcPts val="0"/>
              </a:spcAft>
              <a:buClr>
                <a:schemeClr val="lt1"/>
              </a:buClr>
              <a:buSzPts val="1800"/>
              <a:buChar char="•"/>
              <a:defRPr/>
            </a:lvl3pPr>
            <a:lvl4pPr indent="-342900" lvl="3" marL="1828800" rtl="0" algn="l">
              <a:spcBef>
                <a:spcPts val="360"/>
              </a:spcBef>
              <a:spcAft>
                <a:spcPts val="0"/>
              </a:spcAft>
              <a:buClr>
                <a:schemeClr val="lt1"/>
              </a:buClr>
              <a:buSzPts val="1800"/>
              <a:buChar char="–"/>
              <a:defRPr/>
            </a:lvl4pPr>
            <a:lvl5pPr indent="-342900" lvl="4" marL="2286000" rtl="0" algn="l">
              <a:spcBef>
                <a:spcPts val="360"/>
              </a:spcBef>
              <a:spcAft>
                <a:spcPts val="0"/>
              </a:spcAft>
              <a:buClr>
                <a:schemeClr val="lt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17" name="Google Shape;117;p2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8" name="Google Shape;118;p2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19" name="Google Shape;119;p2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120" name="Shape 120"/>
        <p:cNvGrpSpPr/>
        <p:nvPr/>
      </p:nvGrpSpPr>
      <p:grpSpPr>
        <a:xfrm>
          <a:off x="0" y="0"/>
          <a:ext cx="0" cy="0"/>
          <a:chOff x="0" y="0"/>
          <a:chExt cx="0" cy="0"/>
        </a:xfrm>
      </p:grpSpPr>
      <p:sp>
        <p:nvSpPr>
          <p:cNvPr id="121" name="Google Shape;121;p24"/>
          <p:cNvSpPr txBox="1"/>
          <p:nvPr>
            <p:ph type="title"/>
          </p:nvPr>
        </p:nvSpPr>
        <p:spPr>
          <a:xfrm rot="5400000">
            <a:off x="5463750" y="1371629"/>
            <a:ext cx="4388700" cy="2057400"/>
          </a:xfrm>
          <a:prstGeom prst="rect">
            <a:avLst/>
          </a:prstGeom>
          <a:noFill/>
          <a:ln>
            <a:noFill/>
          </a:ln>
        </p:spPr>
        <p:txBody>
          <a:bodyPr anchorCtr="0" anchor="ctr" bIns="45700" lIns="91425" spcFirstLastPara="1" rIns="91425" wrap="square" tIns="45700"/>
          <a:lstStyle>
            <a:lvl1pPr lvl="0" rtl="0" algn="ctr">
              <a:spcBef>
                <a:spcPts val="0"/>
              </a:spcBef>
              <a:spcAft>
                <a:spcPts val="0"/>
              </a:spcAft>
              <a:buClr>
                <a:schemeClr val="lt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22" name="Google Shape;122;p24"/>
          <p:cNvSpPr txBox="1"/>
          <p:nvPr>
            <p:ph idx="1" type="body"/>
          </p:nvPr>
        </p:nvSpPr>
        <p:spPr>
          <a:xfrm rot="5400000">
            <a:off x="1272750" y="-609571"/>
            <a:ext cx="4388700" cy="6019800"/>
          </a:xfrm>
          <a:prstGeom prst="rect">
            <a:avLst/>
          </a:prstGeom>
          <a:noFill/>
          <a:ln>
            <a:noFill/>
          </a:ln>
        </p:spPr>
        <p:txBody>
          <a:bodyPr anchorCtr="0" anchor="t" bIns="45700" lIns="91425" spcFirstLastPara="1" rIns="91425" wrap="square" tIns="45700"/>
          <a:lstStyle>
            <a:lvl1pPr indent="-342900" lvl="0" marL="457200" rtl="0" algn="l">
              <a:spcBef>
                <a:spcPts val="360"/>
              </a:spcBef>
              <a:spcAft>
                <a:spcPts val="0"/>
              </a:spcAft>
              <a:buClr>
                <a:schemeClr val="lt1"/>
              </a:buClr>
              <a:buSzPts val="1800"/>
              <a:buChar char="•"/>
              <a:defRPr/>
            </a:lvl1pPr>
            <a:lvl2pPr indent="-342900" lvl="1" marL="914400" rtl="0" algn="l">
              <a:spcBef>
                <a:spcPts val="360"/>
              </a:spcBef>
              <a:spcAft>
                <a:spcPts val="0"/>
              </a:spcAft>
              <a:buClr>
                <a:schemeClr val="lt1"/>
              </a:buClr>
              <a:buSzPts val="1800"/>
              <a:buChar char="–"/>
              <a:defRPr/>
            </a:lvl2pPr>
            <a:lvl3pPr indent="-342900" lvl="2" marL="1371600" rtl="0" algn="l">
              <a:spcBef>
                <a:spcPts val="360"/>
              </a:spcBef>
              <a:spcAft>
                <a:spcPts val="0"/>
              </a:spcAft>
              <a:buClr>
                <a:schemeClr val="lt1"/>
              </a:buClr>
              <a:buSzPts val="1800"/>
              <a:buChar char="•"/>
              <a:defRPr/>
            </a:lvl3pPr>
            <a:lvl4pPr indent="-342900" lvl="3" marL="1828800" rtl="0" algn="l">
              <a:spcBef>
                <a:spcPts val="360"/>
              </a:spcBef>
              <a:spcAft>
                <a:spcPts val="0"/>
              </a:spcAft>
              <a:buClr>
                <a:schemeClr val="lt1"/>
              </a:buClr>
              <a:buSzPts val="1800"/>
              <a:buChar char="–"/>
              <a:defRPr/>
            </a:lvl4pPr>
            <a:lvl5pPr indent="-342900" lvl="4" marL="2286000" rtl="0" algn="l">
              <a:spcBef>
                <a:spcPts val="360"/>
              </a:spcBef>
              <a:spcAft>
                <a:spcPts val="0"/>
              </a:spcAft>
              <a:buClr>
                <a:schemeClr val="lt1"/>
              </a:buClr>
              <a:buSzPts val="1800"/>
              <a:buChar char="»"/>
              <a:defRPr/>
            </a:lvl5pPr>
            <a:lvl6pPr indent="-342900" lvl="5" marL="2743200" rtl="0" algn="l">
              <a:spcBef>
                <a:spcPts val="360"/>
              </a:spcBef>
              <a:spcAft>
                <a:spcPts val="0"/>
              </a:spcAft>
              <a:buClr>
                <a:schemeClr val="lt1"/>
              </a:buClr>
              <a:buSzPts val="1800"/>
              <a:buChar char="•"/>
              <a:defRPr/>
            </a:lvl6pPr>
            <a:lvl7pPr indent="-342900" lvl="6" marL="3200400" rtl="0" algn="l">
              <a:spcBef>
                <a:spcPts val="360"/>
              </a:spcBef>
              <a:spcAft>
                <a:spcPts val="0"/>
              </a:spcAft>
              <a:buClr>
                <a:schemeClr val="lt1"/>
              </a:buClr>
              <a:buSzPts val="1800"/>
              <a:buChar char="•"/>
              <a:defRPr/>
            </a:lvl7pPr>
            <a:lvl8pPr indent="-342900" lvl="7" marL="3657600" rtl="0" algn="l">
              <a:spcBef>
                <a:spcPts val="360"/>
              </a:spcBef>
              <a:spcAft>
                <a:spcPts val="0"/>
              </a:spcAft>
              <a:buClr>
                <a:schemeClr val="lt1"/>
              </a:buClr>
              <a:buSzPts val="1800"/>
              <a:buChar char="•"/>
              <a:defRPr/>
            </a:lvl8pPr>
            <a:lvl9pPr indent="-342900" lvl="8" marL="4114800" rtl="0" algn="l">
              <a:spcBef>
                <a:spcPts val="360"/>
              </a:spcBef>
              <a:spcAft>
                <a:spcPts val="0"/>
              </a:spcAft>
              <a:buClr>
                <a:schemeClr val="lt1"/>
              </a:buClr>
              <a:buSzPts val="1800"/>
              <a:buChar char="•"/>
              <a:defRPr/>
            </a:lvl9pPr>
          </a:lstStyle>
          <a:p/>
        </p:txBody>
      </p:sp>
      <p:sp>
        <p:nvSpPr>
          <p:cNvPr id="123" name="Google Shape;123;p24"/>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rtl="0" algn="l">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4" name="Google Shape;124;p24"/>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rtl="0" algn="ctr">
              <a:spcBef>
                <a:spcPts val="0"/>
              </a:spcBef>
              <a:spcAft>
                <a:spcPts val="0"/>
              </a:spcAft>
              <a:buSzPts val="1400"/>
              <a:buNone/>
              <a:defRPr/>
            </a:lvl1pPr>
            <a:lvl2pPr lvl="1" rtl="0" algn="l">
              <a:spcBef>
                <a:spcPts val="0"/>
              </a:spcBef>
              <a:spcAft>
                <a:spcPts val="0"/>
              </a:spcAft>
              <a:buSzPts val="1400"/>
              <a:buNone/>
              <a:defRPr/>
            </a:lvl2pPr>
            <a:lvl3pPr lvl="2" rtl="0" algn="l">
              <a:spcBef>
                <a:spcPts val="0"/>
              </a:spcBef>
              <a:spcAft>
                <a:spcPts val="0"/>
              </a:spcAft>
              <a:buSzPts val="1400"/>
              <a:buNone/>
              <a:defRPr/>
            </a:lvl3pPr>
            <a:lvl4pPr lvl="3" rtl="0" algn="l">
              <a:spcBef>
                <a:spcPts val="0"/>
              </a:spcBef>
              <a:spcAft>
                <a:spcPts val="0"/>
              </a:spcAft>
              <a:buSzPts val="1400"/>
              <a:buNone/>
              <a:defRPr/>
            </a:lvl4pPr>
            <a:lvl5pPr lvl="4" rtl="0" algn="l">
              <a:spcBef>
                <a:spcPts val="0"/>
              </a:spcBef>
              <a:spcAft>
                <a:spcPts val="0"/>
              </a:spcAft>
              <a:buSzPts val="1400"/>
              <a:buNone/>
              <a:defRPr/>
            </a:lvl5pPr>
            <a:lvl6pPr lvl="5" rtl="0" algn="l">
              <a:spcBef>
                <a:spcPts val="0"/>
              </a:spcBef>
              <a:spcAft>
                <a:spcPts val="0"/>
              </a:spcAft>
              <a:buSzPts val="1400"/>
              <a:buNone/>
              <a:defRPr/>
            </a:lvl6pPr>
            <a:lvl7pPr lvl="6" rtl="0" algn="l">
              <a:spcBef>
                <a:spcPts val="0"/>
              </a:spcBef>
              <a:spcAft>
                <a:spcPts val="0"/>
              </a:spcAft>
              <a:buSzPts val="1400"/>
              <a:buNone/>
              <a:defRPr/>
            </a:lvl7pPr>
            <a:lvl8pPr lvl="7" rtl="0" algn="l">
              <a:spcBef>
                <a:spcPts val="0"/>
              </a:spcBef>
              <a:spcAft>
                <a:spcPts val="0"/>
              </a:spcAft>
              <a:buSzPts val="1400"/>
              <a:buNone/>
              <a:defRPr/>
            </a:lvl8pPr>
            <a:lvl9pPr lvl="8" rtl="0" algn="l">
              <a:spcBef>
                <a:spcPts val="0"/>
              </a:spcBef>
              <a:spcAft>
                <a:spcPts val="0"/>
              </a:spcAft>
              <a:buSzPts val="1400"/>
              <a:buNone/>
              <a:defRPr/>
            </a:lvl9pPr>
          </a:lstStyle>
          <a:p/>
        </p:txBody>
      </p:sp>
      <p:sp>
        <p:nvSpPr>
          <p:cNvPr id="125" name="Google Shape;125;p24"/>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rtl="0" algn="r">
              <a:spcBef>
                <a:spcPts val="0"/>
              </a:spcBef>
              <a:buNone/>
              <a:defRPr/>
            </a:lvl1pPr>
            <a:lvl2pPr indent="0" lvl="1" marL="0" rtl="0" algn="r">
              <a:spcBef>
                <a:spcPts val="0"/>
              </a:spcBef>
              <a:buNone/>
              <a:defRPr/>
            </a:lvl2pPr>
            <a:lvl3pPr indent="0" lvl="2" marL="0" rtl="0" algn="r">
              <a:spcBef>
                <a:spcPts val="0"/>
              </a:spcBef>
              <a:buNone/>
              <a:defRPr/>
            </a:lvl3pPr>
            <a:lvl4pPr indent="0" lvl="3" marL="0" rtl="0" algn="r">
              <a:spcBef>
                <a:spcPts val="0"/>
              </a:spcBef>
              <a:buNone/>
              <a:defRPr/>
            </a:lvl4pPr>
            <a:lvl5pPr indent="0" lvl="4" marL="0" rtl="0" algn="r">
              <a:spcBef>
                <a:spcPts val="0"/>
              </a:spcBef>
              <a:buNone/>
              <a:defRPr/>
            </a:lvl5pPr>
            <a:lvl6pPr indent="0" lvl="5" marL="0" rtl="0" algn="r">
              <a:spcBef>
                <a:spcPts val="0"/>
              </a:spcBef>
              <a:buNone/>
              <a:defRPr/>
            </a:lvl6pPr>
            <a:lvl7pPr indent="0" lvl="6" marL="0" rtl="0" algn="r">
              <a:spcBef>
                <a:spcPts val="0"/>
              </a:spcBef>
              <a:buNone/>
              <a:defRPr/>
            </a:lvl7pPr>
            <a:lvl8pPr indent="0" lvl="7" marL="0" rtl="0" algn="r">
              <a:spcBef>
                <a:spcPts val="0"/>
              </a:spcBef>
              <a:buNone/>
              <a:defRPr/>
            </a:lvl8pPr>
            <a:lvl9pPr indent="0" lvl="8" marL="0" rt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3" Type="http://schemas.openxmlformats.org/officeDocument/2006/relationships/theme" Target="../theme/theme1.xml"/><Relationship Id="rId12" Type="http://schemas.openxmlformats.org/officeDocument/2006/relationships/slideLayout" Target="../slideLayouts/slideLayout22.xml"/><Relationship Id="rId1" Type="http://schemas.openxmlformats.org/officeDocument/2006/relationships/image" Target="../media/image1.jp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50" name="Shape 50"/>
        <p:cNvGrpSpPr/>
        <p:nvPr/>
      </p:nvGrpSpPr>
      <p:grpSpPr>
        <a:xfrm>
          <a:off x="0" y="0"/>
          <a:ext cx="0" cy="0"/>
          <a:chOff x="0" y="0"/>
          <a:chExt cx="0" cy="0"/>
        </a:xfrm>
      </p:grpSpPr>
      <p:pic>
        <p:nvPicPr>
          <p:cNvPr id="51" name="Google Shape;51;p13"/>
          <p:cNvPicPr preferRelativeResize="0"/>
          <p:nvPr/>
        </p:nvPicPr>
        <p:blipFill rotWithShape="1">
          <a:blip r:embed="rId1">
            <a:alphaModFix/>
          </a:blip>
          <a:srcRect b="0" l="0" r="0" t="0"/>
          <a:stretch/>
        </p:blipFill>
        <p:spPr>
          <a:xfrm>
            <a:off x="0" y="0"/>
            <a:ext cx="9143998" cy="914257"/>
          </a:xfrm>
          <a:prstGeom prst="rect">
            <a:avLst/>
          </a:prstGeom>
          <a:noFill/>
          <a:ln>
            <a:noFill/>
          </a:ln>
        </p:spPr>
      </p:pic>
      <p:sp>
        <p:nvSpPr>
          <p:cNvPr id="52" name="Google Shape;52;p13"/>
          <p:cNvSpPr txBox="1"/>
          <p:nvPr>
            <p:ph type="title"/>
          </p:nvPr>
        </p:nvSpPr>
        <p:spPr>
          <a:xfrm>
            <a:off x="457200" y="57007"/>
            <a:ext cx="8229600" cy="8574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rtl="0">
              <a:spcBef>
                <a:spcPts val="0"/>
              </a:spcBef>
              <a:spcAft>
                <a:spcPts val="0"/>
              </a:spcAft>
              <a:buSzPts val="1400"/>
              <a:buNone/>
              <a:defRPr sz="1800"/>
            </a:lvl2pPr>
            <a:lvl3pPr lvl="2" rtl="0">
              <a:spcBef>
                <a:spcPts val="0"/>
              </a:spcBef>
              <a:spcAft>
                <a:spcPts val="0"/>
              </a:spcAft>
              <a:buSzPts val="1400"/>
              <a:buNone/>
              <a:defRPr sz="1800"/>
            </a:lvl3pPr>
            <a:lvl4pPr lvl="3" rtl="0">
              <a:spcBef>
                <a:spcPts val="0"/>
              </a:spcBef>
              <a:spcAft>
                <a:spcPts val="0"/>
              </a:spcAft>
              <a:buSzPts val="1400"/>
              <a:buNone/>
              <a:defRPr sz="1800"/>
            </a:lvl4pPr>
            <a:lvl5pPr lvl="4" rtl="0">
              <a:spcBef>
                <a:spcPts val="0"/>
              </a:spcBef>
              <a:spcAft>
                <a:spcPts val="0"/>
              </a:spcAft>
              <a:buSzPts val="1400"/>
              <a:buNone/>
              <a:defRPr sz="1800"/>
            </a:lvl5pPr>
            <a:lvl6pPr lvl="5" rtl="0">
              <a:spcBef>
                <a:spcPts val="0"/>
              </a:spcBef>
              <a:spcAft>
                <a:spcPts val="0"/>
              </a:spcAft>
              <a:buSzPts val="1400"/>
              <a:buNone/>
              <a:defRPr sz="1800"/>
            </a:lvl6pPr>
            <a:lvl7pPr lvl="6" rtl="0">
              <a:spcBef>
                <a:spcPts val="0"/>
              </a:spcBef>
              <a:spcAft>
                <a:spcPts val="0"/>
              </a:spcAft>
              <a:buSzPts val="1400"/>
              <a:buNone/>
              <a:defRPr sz="1800"/>
            </a:lvl7pPr>
            <a:lvl8pPr lvl="7" rtl="0">
              <a:spcBef>
                <a:spcPts val="0"/>
              </a:spcBef>
              <a:spcAft>
                <a:spcPts val="0"/>
              </a:spcAft>
              <a:buSzPts val="1400"/>
              <a:buNone/>
              <a:defRPr sz="1800"/>
            </a:lvl8pPr>
            <a:lvl9pPr lvl="8" rtl="0">
              <a:spcBef>
                <a:spcPts val="0"/>
              </a:spcBef>
              <a:spcAft>
                <a:spcPts val="0"/>
              </a:spcAft>
              <a:buSzPts val="1400"/>
              <a:buNone/>
              <a:defRPr sz="1800"/>
            </a:lvl9pPr>
          </a:lstStyle>
          <a:p/>
        </p:txBody>
      </p:sp>
      <p:sp>
        <p:nvSpPr>
          <p:cNvPr id="53" name="Google Shape;53;p13"/>
          <p:cNvSpPr txBox="1"/>
          <p:nvPr>
            <p:ph idx="1" type="body"/>
          </p:nvPr>
        </p:nvSpPr>
        <p:spPr>
          <a:xfrm>
            <a:off x="457200" y="1065561"/>
            <a:ext cx="8229600" cy="3529200"/>
          </a:xfrm>
          <a:prstGeom prst="rect">
            <a:avLst/>
          </a:prstGeom>
          <a:noFill/>
          <a:ln>
            <a:noFill/>
          </a:ln>
        </p:spPr>
        <p:txBody>
          <a:bodyPr anchorCtr="0" anchor="t" bIns="45700" lIns="91425" spcFirstLastPara="1" rIns="91425" wrap="square" tIns="45700"/>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54" name="Google Shape;54;p13"/>
          <p:cNvSpPr txBox="1"/>
          <p:nvPr>
            <p:ph idx="10" type="dt"/>
          </p:nvPr>
        </p:nvSpPr>
        <p:spPr>
          <a:xfrm>
            <a:off x="457200" y="4767263"/>
            <a:ext cx="2133600" cy="273900"/>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5" name="Google Shape;55;p13"/>
          <p:cNvSpPr txBox="1"/>
          <p:nvPr>
            <p:ph idx="11" type="ftr"/>
          </p:nvPr>
        </p:nvSpPr>
        <p:spPr>
          <a:xfrm>
            <a:off x="3124200" y="4767263"/>
            <a:ext cx="2895600" cy="2739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56" name="Google Shape;56;p13"/>
          <p:cNvSpPr txBox="1"/>
          <p:nvPr>
            <p:ph idx="12" type="sldNum"/>
          </p:nvPr>
        </p:nvSpPr>
        <p:spPr>
          <a:xfrm>
            <a:off x="6553200" y="4767263"/>
            <a:ext cx="2133600" cy="273900"/>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 id="2147483669"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3.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6.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7.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27.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4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4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11.png"/><Relationship Id="rId4" Type="http://schemas.openxmlformats.org/officeDocument/2006/relationships/image" Target="../media/image10.png"/><Relationship Id="rId5" Type="http://schemas.openxmlformats.org/officeDocument/2006/relationships/image" Target="../media/image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4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19.png"/><Relationship Id="rId4" Type="http://schemas.openxmlformats.org/officeDocument/2006/relationships/image" Target="../media/image37.png"/><Relationship Id="rId5" Type="http://schemas.openxmlformats.org/officeDocument/2006/relationships/image" Target="../media/image1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1" Type="http://schemas.openxmlformats.org/officeDocument/2006/relationships/image" Target="../media/image17.png"/><Relationship Id="rId10" Type="http://schemas.openxmlformats.org/officeDocument/2006/relationships/image" Target="../media/image15.png"/><Relationship Id="rId12" Type="http://schemas.openxmlformats.org/officeDocument/2006/relationships/image" Target="../media/image16.png"/><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30.gif"/><Relationship Id="rId4" Type="http://schemas.openxmlformats.org/officeDocument/2006/relationships/image" Target="../media/image25.gif"/><Relationship Id="rId9" Type="http://schemas.openxmlformats.org/officeDocument/2006/relationships/image" Target="../media/image13.png"/><Relationship Id="rId5" Type="http://schemas.openxmlformats.org/officeDocument/2006/relationships/image" Target="../media/image36.gif"/><Relationship Id="rId6" Type="http://schemas.openxmlformats.org/officeDocument/2006/relationships/image" Target="../media/image33.gif"/><Relationship Id="rId7" Type="http://schemas.openxmlformats.org/officeDocument/2006/relationships/image" Target="../media/image21.gif"/><Relationship Id="rId8" Type="http://schemas.openxmlformats.org/officeDocument/2006/relationships/image" Target="../media/image14.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8.xml"/><Relationship Id="rId3" Type="http://schemas.openxmlformats.org/officeDocument/2006/relationships/image" Target="../media/image24.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9.xml"/><Relationship Id="rId3"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0.xml"/><Relationship Id="rId3" Type="http://schemas.openxmlformats.org/officeDocument/2006/relationships/image" Target="../media/image3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2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2.xml"/><Relationship Id="rId3" Type="http://schemas.openxmlformats.org/officeDocument/2006/relationships/image" Target="../media/image22.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39.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2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38.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26.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23.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31.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35.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9" name="Shape 129"/>
        <p:cNvGrpSpPr/>
        <p:nvPr/>
      </p:nvGrpSpPr>
      <p:grpSpPr>
        <a:xfrm>
          <a:off x="0" y="0"/>
          <a:ext cx="0" cy="0"/>
          <a:chOff x="0" y="0"/>
          <a:chExt cx="0" cy="0"/>
        </a:xfrm>
      </p:grpSpPr>
      <p:sp>
        <p:nvSpPr>
          <p:cNvPr id="130" name="Google Shape;130;p25"/>
          <p:cNvSpPr txBox="1"/>
          <p:nvPr>
            <p:ph type="ctrTitle"/>
          </p:nvPr>
        </p:nvSpPr>
        <p:spPr>
          <a:xfrm>
            <a:off x="311708" y="781525"/>
            <a:ext cx="8520600" cy="20526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Measuring the Size of the New Horizons Flyby Target </a:t>
            </a:r>
            <a:endParaRPr/>
          </a:p>
          <a:p>
            <a:pPr indent="0" lvl="0" marL="0" rtl="0" algn="l">
              <a:spcBef>
                <a:spcPts val="0"/>
              </a:spcBef>
              <a:spcAft>
                <a:spcPts val="0"/>
              </a:spcAft>
              <a:buNone/>
            </a:pPr>
            <a:r>
              <a:t/>
            </a:r>
            <a:endParaRPr/>
          </a:p>
          <a:p>
            <a:pPr indent="0" lvl="0" marL="0" rtl="0" algn="ctr">
              <a:spcBef>
                <a:spcPts val="0"/>
              </a:spcBef>
              <a:spcAft>
                <a:spcPts val="0"/>
              </a:spcAft>
              <a:buNone/>
            </a:pPr>
            <a:r>
              <a:rPr lang="en" sz="3000"/>
              <a:t>(AKA: 2014 MU69 or 486958 or Ultima Thule)</a:t>
            </a:r>
            <a:endParaRPr sz="3000"/>
          </a:p>
        </p:txBody>
      </p:sp>
      <p:sp>
        <p:nvSpPr>
          <p:cNvPr id="131" name="Google Shape;131;p25"/>
          <p:cNvSpPr txBox="1"/>
          <p:nvPr>
            <p:ph idx="1" type="subTitle"/>
          </p:nvPr>
        </p:nvSpPr>
        <p:spPr>
          <a:xfrm>
            <a:off x="311700" y="2834125"/>
            <a:ext cx="8520600" cy="19047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a:p>
            <a:pPr indent="0" lvl="0" marL="0" rtl="0" algn="ctr">
              <a:spcBef>
                <a:spcPts val="0"/>
              </a:spcBef>
              <a:spcAft>
                <a:spcPts val="0"/>
              </a:spcAft>
              <a:buNone/>
            </a:pPr>
            <a:r>
              <a:rPr lang="en"/>
              <a:t>Larry Wasserman</a:t>
            </a:r>
            <a:endParaRPr/>
          </a:p>
          <a:p>
            <a:pPr indent="0" lvl="0" marL="0" rtl="0" algn="ctr">
              <a:spcBef>
                <a:spcPts val="0"/>
              </a:spcBef>
              <a:spcAft>
                <a:spcPts val="0"/>
              </a:spcAft>
              <a:buNone/>
            </a:pPr>
            <a:r>
              <a:rPr lang="en"/>
              <a:t>Astronomer, Lowell Observatory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34"/>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
        <p:nvSpPr>
          <p:cNvPr id="195" name="Google Shape;195;p34"/>
          <p:cNvSpPr txBox="1"/>
          <p:nvPr/>
        </p:nvSpPr>
        <p:spPr>
          <a:xfrm>
            <a:off x="1424225" y="5608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34"/>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97" name="Google Shape;197;p34"/>
          <p:cNvPicPr preferRelativeResize="0"/>
          <p:nvPr/>
        </p:nvPicPr>
        <p:blipFill>
          <a:blip r:embed="rId3">
            <a:alphaModFix/>
          </a:blip>
          <a:stretch>
            <a:fillRect/>
          </a:stretch>
        </p:blipFill>
        <p:spPr>
          <a:xfrm>
            <a:off x="2797464" y="-146150"/>
            <a:ext cx="5166360" cy="6692997"/>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1" name="Shape 201"/>
        <p:cNvGrpSpPr/>
        <p:nvPr/>
      </p:nvGrpSpPr>
      <p:grpSpPr>
        <a:xfrm>
          <a:off x="0" y="0"/>
          <a:ext cx="0" cy="0"/>
          <a:chOff x="0" y="0"/>
          <a:chExt cx="0" cy="0"/>
        </a:xfrm>
      </p:grpSpPr>
      <p:sp>
        <p:nvSpPr>
          <p:cNvPr id="202" name="Google Shape;202;p35"/>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
        <p:nvSpPr>
          <p:cNvPr id="203" name="Google Shape;203;p35"/>
          <p:cNvSpPr txBox="1"/>
          <p:nvPr/>
        </p:nvSpPr>
        <p:spPr>
          <a:xfrm>
            <a:off x="1424225" y="5608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4" name="Google Shape;204;p35"/>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05" name="Google Shape;205;p35"/>
          <p:cNvPicPr preferRelativeResize="0"/>
          <p:nvPr/>
        </p:nvPicPr>
        <p:blipFill>
          <a:blip r:embed="rId3">
            <a:alphaModFix/>
          </a:blip>
          <a:stretch>
            <a:fillRect/>
          </a:stretch>
        </p:blipFill>
        <p:spPr>
          <a:xfrm>
            <a:off x="2503564" y="-346850"/>
            <a:ext cx="5532121" cy="716851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9" name="Shape 209"/>
        <p:cNvGrpSpPr/>
        <p:nvPr/>
      </p:nvGrpSpPr>
      <p:grpSpPr>
        <a:xfrm>
          <a:off x="0" y="0"/>
          <a:ext cx="0" cy="0"/>
          <a:chOff x="0" y="0"/>
          <a:chExt cx="0" cy="0"/>
        </a:xfrm>
      </p:grpSpPr>
      <p:sp>
        <p:nvSpPr>
          <p:cNvPr id="210" name="Google Shape;210;p36"/>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Now we can take a look at a real event to see what is involved in doing this in practice.</a:t>
            </a:r>
            <a:endParaRPr sz="1800"/>
          </a:p>
        </p:txBody>
      </p:sp>
      <p:sp>
        <p:nvSpPr>
          <p:cNvPr id="211" name="Google Shape;211;p36"/>
          <p:cNvSpPr txBox="1"/>
          <p:nvPr/>
        </p:nvSpPr>
        <p:spPr>
          <a:xfrm>
            <a:off x="1416850" y="523950"/>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36"/>
          <p:cNvSpPr txBox="1"/>
          <p:nvPr/>
        </p:nvSpPr>
        <p:spPr>
          <a:xfrm>
            <a:off x="856025" y="5829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37"/>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18" name="Google Shape;218;p37"/>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219" name="Google Shape;219;p37"/>
          <p:cNvPicPr preferRelativeResize="0"/>
          <p:nvPr/>
        </p:nvPicPr>
        <p:blipFill>
          <a:blip r:embed="rId3">
            <a:alphaModFix/>
          </a:blip>
          <a:stretch>
            <a:fillRect/>
          </a:stretch>
        </p:blipFill>
        <p:spPr>
          <a:xfrm>
            <a:off x="1894839" y="-244625"/>
            <a:ext cx="5532121" cy="716926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3" name="Shape 223"/>
        <p:cNvGrpSpPr/>
        <p:nvPr/>
      </p:nvGrpSpPr>
      <p:grpSpPr>
        <a:xfrm>
          <a:off x="0" y="0"/>
          <a:ext cx="0" cy="0"/>
          <a:chOff x="0" y="0"/>
          <a:chExt cx="0" cy="0"/>
        </a:xfrm>
      </p:grpSpPr>
      <p:sp>
        <p:nvSpPr>
          <p:cNvPr id="224" name="Google Shape;224;p38"/>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25" name="Google Shape;225;p38"/>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226" name="Google Shape;226;p38"/>
          <p:cNvPicPr preferRelativeResize="0"/>
          <p:nvPr/>
        </p:nvPicPr>
        <p:blipFill>
          <a:blip r:embed="rId3">
            <a:alphaModFix/>
          </a:blip>
          <a:stretch>
            <a:fillRect/>
          </a:stretch>
        </p:blipFill>
        <p:spPr>
          <a:xfrm>
            <a:off x="1243853" y="0"/>
            <a:ext cx="6656295" cy="5143500"/>
          </a:xfrm>
          <a:prstGeom prst="rect">
            <a:avLst/>
          </a:prstGeom>
          <a:noFill/>
          <a:ln>
            <a:noFill/>
          </a:ln>
        </p:spPr>
      </p:pic>
      <p:sp>
        <p:nvSpPr>
          <p:cNvPr id="227" name="Google Shape;227;p38"/>
          <p:cNvSpPr txBox="1"/>
          <p:nvPr/>
        </p:nvSpPr>
        <p:spPr>
          <a:xfrm>
            <a:off x="-1136450" y="1741550"/>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1" name="Shape 231"/>
        <p:cNvGrpSpPr/>
        <p:nvPr/>
      </p:nvGrpSpPr>
      <p:grpSpPr>
        <a:xfrm>
          <a:off x="0" y="0"/>
          <a:ext cx="0" cy="0"/>
          <a:chOff x="0" y="0"/>
          <a:chExt cx="0" cy="0"/>
        </a:xfrm>
      </p:grpSpPr>
      <p:sp>
        <p:nvSpPr>
          <p:cNvPr id="232" name="Google Shape;232;p39"/>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33" name="Google Shape;233;p39"/>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234" name="Google Shape;234;p39"/>
          <p:cNvPicPr preferRelativeResize="0"/>
          <p:nvPr/>
        </p:nvPicPr>
        <p:blipFill>
          <a:blip r:embed="rId3">
            <a:alphaModFix/>
          </a:blip>
          <a:stretch>
            <a:fillRect/>
          </a:stretch>
        </p:blipFill>
        <p:spPr>
          <a:xfrm>
            <a:off x="2058478" y="0"/>
            <a:ext cx="5027042" cy="5143499"/>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8" name="Shape 238"/>
        <p:cNvGrpSpPr/>
        <p:nvPr/>
      </p:nvGrpSpPr>
      <p:grpSpPr>
        <a:xfrm>
          <a:off x="0" y="0"/>
          <a:ext cx="0" cy="0"/>
          <a:chOff x="0" y="0"/>
          <a:chExt cx="0" cy="0"/>
        </a:xfrm>
      </p:grpSpPr>
      <p:sp>
        <p:nvSpPr>
          <p:cNvPr id="239" name="Google Shape;239;p40"/>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40" name="Google Shape;240;p40"/>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241" name="Google Shape;241;p40"/>
          <p:cNvPicPr preferRelativeResize="0"/>
          <p:nvPr/>
        </p:nvPicPr>
        <p:blipFill>
          <a:blip r:embed="rId3">
            <a:alphaModFix/>
          </a:blip>
          <a:stretch>
            <a:fillRect/>
          </a:stretch>
        </p:blipFill>
        <p:spPr>
          <a:xfrm>
            <a:off x="707595" y="0"/>
            <a:ext cx="7728809" cy="51435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5" name="Shape 245"/>
        <p:cNvGrpSpPr/>
        <p:nvPr/>
      </p:nvGrpSpPr>
      <p:grpSpPr>
        <a:xfrm>
          <a:off x="0" y="0"/>
          <a:ext cx="0" cy="0"/>
          <a:chOff x="0" y="0"/>
          <a:chExt cx="0" cy="0"/>
        </a:xfrm>
      </p:grpSpPr>
      <p:sp>
        <p:nvSpPr>
          <p:cNvPr id="246" name="Google Shape;246;p41"/>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Predictions use measured data (star and ephemeris).  All measures have errors and uncertainties. Does the real ground track go anywhere near the computer predicted ground track.</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If the ephemeris for the occulting body is wrong by, say, the equivalent of one object diameter, then the actual ground track will be one track width off from the predicted.   Similarly, if the star position is off by that amount, the same thing will happen.   How far off is one object diameter?   We measure the error as an angle which is defined by the diameter of the object divided by its distance.  For Ursula, that angle is 0.13 arcseconds.  This is equivalent to the diameter of a quarter as seen from 23.5 miles away!  An error in the star position and/or the ephemeris greater than this will mean the actual track will not overlap the predicted track.</a:t>
            </a:r>
            <a:endParaRPr sz="1800"/>
          </a:p>
          <a:p>
            <a:pPr indent="0" lvl="0" marL="0" rtl="0" algn="l">
              <a:spcBef>
                <a:spcPts val="0"/>
              </a:spcBef>
              <a:spcAft>
                <a:spcPts val="0"/>
              </a:spcAft>
              <a:buNone/>
            </a:pPr>
            <a:r>
              <a:rPr lang="en" sz="1800"/>
              <a:t>Actually, the original prediction had an error 2 ½ times this minimum!  So the actual track was 2 ½ track widths from the original computer prediction.  Only by refining the computer prediction by measuring the positions of the star and asteroid pre-event and correcting the erorrs were we able to actually observe this event.</a:t>
            </a:r>
            <a:endParaRPr sz="1800"/>
          </a:p>
          <a:p>
            <a:pPr indent="0" lvl="0" marL="0" rtl="0" algn="l">
              <a:spcBef>
                <a:spcPts val="0"/>
              </a:spcBef>
              <a:spcAft>
                <a:spcPts val="0"/>
              </a:spcAft>
              <a:buNone/>
            </a:pPr>
            <a:r>
              <a:t/>
            </a:r>
            <a:endParaRPr sz="1800"/>
          </a:p>
        </p:txBody>
      </p:sp>
      <p:sp>
        <p:nvSpPr>
          <p:cNvPr id="247" name="Google Shape;247;p41"/>
          <p:cNvSpPr txBox="1"/>
          <p:nvPr/>
        </p:nvSpPr>
        <p:spPr>
          <a:xfrm>
            <a:off x="1424225" y="5608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41"/>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2" name="Shape 252"/>
        <p:cNvGrpSpPr/>
        <p:nvPr/>
      </p:nvGrpSpPr>
      <p:grpSpPr>
        <a:xfrm>
          <a:off x="0" y="0"/>
          <a:ext cx="0" cy="0"/>
          <a:chOff x="0" y="0"/>
          <a:chExt cx="0" cy="0"/>
        </a:xfrm>
      </p:grpSpPr>
      <p:sp>
        <p:nvSpPr>
          <p:cNvPr id="253" name="Google Shape;253;p42"/>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Given all that, we get to the primary topic of this talk -- measuring the size of 2014 MU69 by occultation</a:t>
            </a:r>
            <a:endParaRPr sz="2400"/>
          </a:p>
          <a:p>
            <a:pPr indent="0" lvl="0" marL="0" rtl="0" algn="ctr">
              <a:spcBef>
                <a:spcPts val="0"/>
              </a:spcBef>
              <a:spcAft>
                <a:spcPts val="0"/>
              </a:spcAft>
              <a:buNone/>
            </a:pPr>
            <a:r>
              <a:t/>
            </a:r>
            <a:endParaRPr sz="2400"/>
          </a:p>
          <a:p>
            <a:pPr indent="0" lvl="0" marL="0" rtl="0" algn="l">
              <a:spcBef>
                <a:spcPts val="0"/>
              </a:spcBef>
              <a:spcAft>
                <a:spcPts val="0"/>
              </a:spcAft>
              <a:buNone/>
            </a:pPr>
            <a:r>
              <a:rPr lang="en" sz="1800"/>
              <a:t>I was asked to do occultation predictions for this object for 2017.  I found three possible events.  All occurred near opposition for MU69 which means that the dark side of the Earth is facing MU69. So, no daylight problems.  The major problem here is that MU69 is 15 times smaller than 375 Ursula and 20 times further away. As a result, the angle corresponding to one track width is MUCH smaller -- 0.00049 arcsec (0.49 milli-arc sec), so the position of the star and the ephemeris of the object need to be known to a MUCH higher precision.  Note that 0.00049 arcsec is the angle subtended by the </a:t>
            </a:r>
            <a:r>
              <a:rPr b="1" lang="en" sz="1800"/>
              <a:t>edge</a:t>
            </a:r>
            <a:r>
              <a:rPr lang="en" sz="1800"/>
              <a:t> of a quarter in Flagstaff as seen from Tucson, 250 miles away.</a:t>
            </a:r>
            <a:endParaRPr sz="1800" u="sng"/>
          </a:p>
        </p:txBody>
      </p:sp>
      <p:sp>
        <p:nvSpPr>
          <p:cNvPr id="254" name="Google Shape;254;p42"/>
          <p:cNvSpPr txBox="1"/>
          <p:nvPr/>
        </p:nvSpPr>
        <p:spPr>
          <a:xfrm>
            <a:off x="1424225" y="5608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5" name="Google Shape;255;p42"/>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9" name="Shape 259"/>
        <p:cNvGrpSpPr/>
        <p:nvPr/>
      </p:nvGrpSpPr>
      <p:grpSpPr>
        <a:xfrm>
          <a:off x="0" y="0"/>
          <a:ext cx="0" cy="0"/>
          <a:chOff x="0" y="0"/>
          <a:chExt cx="0" cy="0"/>
        </a:xfrm>
      </p:grpSpPr>
      <p:sp>
        <p:nvSpPr>
          <p:cNvPr id="260" name="Google Shape;260;p43"/>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Fortunately, two spacecraft arrived in time to help solve the problem.  The GAIA spacecraft, launched by the European Space Agency measured the positions of a billion stars with enough precision so that the errors in the positions of the occulted stars would not shift the ground tracks at all.   Then, the Hubble Space Telescope could be used to observe and correct the ephemeris of MU69, so we were fairly confident that we knew where the ground tracks would be…  at least to within a track width or two.</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Note:  The errors in the positions of the stars measured by GAIA are 10x better than we need.   They are good to 0.00005 arc sec (0.05 milli-arc-sec = 50 micro-arc-sec), equivalent to the thickness of a quarter in Flagstaff, as seen from New York City! </a:t>
            </a:r>
            <a:endParaRPr sz="1800"/>
          </a:p>
        </p:txBody>
      </p:sp>
      <p:sp>
        <p:nvSpPr>
          <p:cNvPr id="261" name="Google Shape;261;p43"/>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43"/>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5" name="Shape 135"/>
        <p:cNvGrpSpPr/>
        <p:nvPr/>
      </p:nvGrpSpPr>
      <p:grpSpPr>
        <a:xfrm>
          <a:off x="0" y="0"/>
          <a:ext cx="0" cy="0"/>
          <a:chOff x="0" y="0"/>
          <a:chExt cx="0" cy="0"/>
        </a:xfrm>
      </p:grpSpPr>
      <p:sp>
        <p:nvSpPr>
          <p:cNvPr id="136" name="Google Shape;136;p26"/>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Before we can discuss what we did, I need to answer an number of questions to understand what we are doing and why.</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Why would NASA want to know the size of this object well in advance?   After all, they are going to fly by it and can measure it from the pictures. And</a:t>
            </a:r>
            <a:r>
              <a:rPr lang="en" sz="1800"/>
              <a:t>, can’t they just take a picture from the ground now?</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Second question first:   Why can’t we do this from the ground?</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The problem is that this object is very small (maybe 10-15 miles across) and very far away (4 billion miles).  As a result it shows no discernable size in even our largest telescopes.  Even most asteroids in the asteroid belt which are (about) 20 times bigger and 20 times closer show no discernable size in a large telescope. In fact, this object is so small, so faint, and in a very crowded region of the sky in the southern Milky Way, that it can’t even be </a:t>
            </a:r>
            <a:r>
              <a:rPr i="1" lang="en" sz="1800"/>
              <a:t>detected </a:t>
            </a:r>
            <a:r>
              <a:rPr lang="en" sz="1800"/>
              <a:t>by the largest ground-based telescopes.  It was discovered by Hubble.</a:t>
            </a:r>
            <a:endParaRPr sz="1800"/>
          </a:p>
          <a:p>
            <a:pPr indent="0" lvl="0" marL="0" rtl="0" algn="l">
              <a:spcBef>
                <a:spcPts val="0"/>
              </a:spcBef>
              <a:spcAft>
                <a:spcPts val="0"/>
              </a:spcAft>
              <a:buNone/>
            </a:pPr>
            <a:r>
              <a:t/>
            </a:r>
            <a:endParaRPr sz="1800"/>
          </a:p>
        </p:txBody>
      </p:sp>
      <p:sp>
        <p:nvSpPr>
          <p:cNvPr id="137" name="Google Shape;137;p26"/>
          <p:cNvSpPr txBox="1"/>
          <p:nvPr/>
        </p:nvSpPr>
        <p:spPr>
          <a:xfrm>
            <a:off x="1416850" y="523950"/>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6"/>
          <p:cNvSpPr txBox="1"/>
          <p:nvPr/>
        </p:nvSpPr>
        <p:spPr>
          <a:xfrm>
            <a:off x="856025" y="5829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sp>
        <p:nvSpPr>
          <p:cNvPr id="267" name="Google Shape;267;p44"/>
          <p:cNvSpPr txBox="1"/>
          <p:nvPr>
            <p:ph type="title"/>
          </p:nvPr>
        </p:nvSpPr>
        <p:spPr>
          <a:xfrm>
            <a:off x="843300" y="64025"/>
            <a:ext cx="7472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400"/>
              <a:buFont typeface="Calibri"/>
              <a:buNone/>
            </a:pPr>
            <a:r>
              <a:rPr lang="en">
                <a:solidFill>
                  <a:schemeClr val="dk1"/>
                </a:solidFill>
              </a:rPr>
              <a:t>Three occultation campaigns</a:t>
            </a:r>
            <a:endParaRPr/>
          </a:p>
        </p:txBody>
      </p:sp>
      <p:sp>
        <p:nvSpPr>
          <p:cNvPr id="268" name="Google Shape;268;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lt1"/>
              </a:buClr>
              <a:buSzPts val="1200"/>
              <a:buFont typeface="Calibri"/>
              <a:buNone/>
            </a:pPr>
            <a:fld id="{00000000-1234-1234-1234-123412341234}" type="slidenum">
              <a:rPr lang="en"/>
              <a:t>‹#›</a:t>
            </a:fld>
            <a:endParaRPr/>
          </a:p>
        </p:txBody>
      </p:sp>
      <p:pic>
        <p:nvPicPr>
          <p:cNvPr id="269" name="Google Shape;269;p44"/>
          <p:cNvPicPr preferRelativeResize="0"/>
          <p:nvPr/>
        </p:nvPicPr>
        <p:blipFill rotWithShape="1">
          <a:blip r:embed="rId3">
            <a:alphaModFix/>
          </a:blip>
          <a:srcRect b="0" l="0" r="0" t="0"/>
          <a:stretch/>
        </p:blipFill>
        <p:spPr>
          <a:xfrm>
            <a:off x="533400" y="1200150"/>
            <a:ext cx="2286000" cy="2286000"/>
          </a:xfrm>
          <a:prstGeom prst="rect">
            <a:avLst/>
          </a:prstGeom>
          <a:noFill/>
          <a:ln>
            <a:noFill/>
          </a:ln>
        </p:spPr>
      </p:pic>
      <p:pic>
        <p:nvPicPr>
          <p:cNvPr id="270" name="Google Shape;270;p44"/>
          <p:cNvPicPr preferRelativeResize="0"/>
          <p:nvPr/>
        </p:nvPicPr>
        <p:blipFill rotWithShape="1">
          <a:blip r:embed="rId4">
            <a:alphaModFix/>
          </a:blip>
          <a:srcRect b="0" l="0" r="0" t="0"/>
          <a:stretch/>
        </p:blipFill>
        <p:spPr>
          <a:xfrm>
            <a:off x="3276600" y="1200150"/>
            <a:ext cx="2286000" cy="2286000"/>
          </a:xfrm>
          <a:prstGeom prst="rect">
            <a:avLst/>
          </a:prstGeom>
          <a:noFill/>
          <a:ln>
            <a:noFill/>
          </a:ln>
        </p:spPr>
      </p:pic>
      <p:pic>
        <p:nvPicPr>
          <p:cNvPr id="271" name="Google Shape;271;p44"/>
          <p:cNvPicPr preferRelativeResize="0"/>
          <p:nvPr/>
        </p:nvPicPr>
        <p:blipFill rotWithShape="1">
          <a:blip r:embed="rId5">
            <a:alphaModFix/>
          </a:blip>
          <a:srcRect b="0" l="0" r="0" t="0"/>
          <a:stretch/>
        </p:blipFill>
        <p:spPr>
          <a:xfrm>
            <a:off x="6248400" y="1170125"/>
            <a:ext cx="2286000" cy="2286000"/>
          </a:xfrm>
          <a:prstGeom prst="rect">
            <a:avLst/>
          </a:prstGeom>
          <a:noFill/>
          <a:ln>
            <a:noFill/>
          </a:ln>
        </p:spPr>
      </p:pic>
      <p:sp>
        <p:nvSpPr>
          <p:cNvPr id="272" name="Google Shape;272;p44"/>
          <p:cNvSpPr txBox="1"/>
          <p:nvPr/>
        </p:nvSpPr>
        <p:spPr>
          <a:xfrm>
            <a:off x="609600" y="852825"/>
            <a:ext cx="2057400" cy="448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2017 June 3</a:t>
            </a:r>
            <a:endParaRPr/>
          </a:p>
        </p:txBody>
      </p:sp>
      <p:sp>
        <p:nvSpPr>
          <p:cNvPr id="273" name="Google Shape;273;p44"/>
          <p:cNvSpPr txBox="1"/>
          <p:nvPr/>
        </p:nvSpPr>
        <p:spPr>
          <a:xfrm>
            <a:off x="3352800" y="852825"/>
            <a:ext cx="2057400" cy="448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2017 July 10</a:t>
            </a:r>
            <a:endParaRPr/>
          </a:p>
        </p:txBody>
      </p:sp>
      <p:sp>
        <p:nvSpPr>
          <p:cNvPr id="274" name="Google Shape;274;p44"/>
          <p:cNvSpPr txBox="1"/>
          <p:nvPr/>
        </p:nvSpPr>
        <p:spPr>
          <a:xfrm>
            <a:off x="6324600" y="852825"/>
            <a:ext cx="2057400" cy="448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2017 July 17</a:t>
            </a:r>
            <a:endParaRPr/>
          </a:p>
        </p:txBody>
      </p:sp>
      <p:sp>
        <p:nvSpPr>
          <p:cNvPr id="275" name="Google Shape;275;p44"/>
          <p:cNvSpPr txBox="1"/>
          <p:nvPr/>
        </p:nvSpPr>
        <p:spPr>
          <a:xfrm>
            <a:off x="636500" y="3261918"/>
            <a:ext cx="2057400" cy="15468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lt1"/>
              </a:buClr>
              <a:buSzPts val="1800"/>
              <a:buFont typeface="Calibri"/>
              <a:buNone/>
            </a:pPr>
            <a:r>
              <a:rPr lang="en" sz="1800">
                <a:solidFill>
                  <a:schemeClr val="lt1"/>
                </a:solidFill>
                <a:latin typeface="Calibri"/>
                <a:ea typeface="Calibri"/>
                <a:cs typeface="Calibri"/>
                <a:sym typeface="Calibri"/>
              </a:rPr>
              <a:t>Cross-track error</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45 km, 1.5 mas</a:t>
            </a:r>
            <a:endParaRPr/>
          </a:p>
          <a:p>
            <a:pPr indent="0" lvl="0" marL="0" marR="0" rtl="0" algn="ctr">
              <a:spcBef>
                <a:spcPts val="0"/>
              </a:spcBef>
              <a:spcAft>
                <a:spcPts val="0"/>
              </a:spcAft>
              <a:buClr>
                <a:schemeClr val="lt1"/>
              </a:buClr>
              <a:buSzPts val="1800"/>
              <a:buFont typeface="Calibri"/>
              <a:buNone/>
            </a:pPr>
            <a:r>
              <a:rPr lang="en" sz="1800">
                <a:solidFill>
                  <a:schemeClr val="lt1"/>
                </a:solidFill>
                <a:latin typeface="Calibri"/>
                <a:ea typeface="Calibri"/>
                <a:cs typeface="Calibri"/>
                <a:sym typeface="Calibri"/>
              </a:rPr>
              <a:t>g’ = 15.33</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Moon 66%, 103°</a:t>
            </a: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Argentina: 12 stations</a:t>
            </a: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South Africa: 13 stations</a:t>
            </a: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Many fixed stations</a:t>
            </a:r>
            <a:endParaRPr/>
          </a:p>
        </p:txBody>
      </p:sp>
      <p:sp>
        <p:nvSpPr>
          <p:cNvPr id="276" name="Google Shape;276;p44"/>
          <p:cNvSpPr txBox="1"/>
          <p:nvPr/>
        </p:nvSpPr>
        <p:spPr>
          <a:xfrm>
            <a:off x="3379700" y="3305706"/>
            <a:ext cx="2057400" cy="15468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lt1"/>
              </a:buClr>
              <a:buSzPts val="1800"/>
              <a:buFont typeface="Calibri"/>
              <a:buNone/>
            </a:pPr>
            <a:r>
              <a:rPr lang="en" sz="1800">
                <a:solidFill>
                  <a:schemeClr val="lt1"/>
                </a:solidFill>
                <a:latin typeface="Calibri"/>
                <a:ea typeface="Calibri"/>
                <a:cs typeface="Calibri"/>
                <a:sym typeface="Calibri"/>
              </a:rPr>
              <a:t>Cross-track error</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14 km, 0.48 mas</a:t>
            </a:r>
            <a:endParaRPr/>
          </a:p>
          <a:p>
            <a:pPr indent="0" lvl="0" marL="0" marR="0" rtl="0" algn="ctr">
              <a:spcBef>
                <a:spcPts val="0"/>
              </a:spcBef>
              <a:spcAft>
                <a:spcPts val="0"/>
              </a:spcAft>
              <a:buClr>
                <a:schemeClr val="lt1"/>
              </a:buClr>
              <a:buSzPts val="1800"/>
              <a:buFont typeface="Calibri"/>
              <a:buNone/>
            </a:pPr>
            <a:r>
              <a:rPr lang="en" sz="1800">
                <a:solidFill>
                  <a:schemeClr val="lt1"/>
                </a:solidFill>
                <a:latin typeface="Calibri"/>
                <a:ea typeface="Calibri"/>
                <a:cs typeface="Calibri"/>
                <a:sym typeface="Calibri"/>
              </a:rPr>
              <a:t>g’ = 15.67</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Moon 99%, 17°</a:t>
            </a:r>
            <a:endParaRPr/>
          </a:p>
          <a:p>
            <a:pPr indent="0" lvl="0" marL="0" marR="0" rtl="0" algn="ctr">
              <a:spcBef>
                <a:spcPts val="0"/>
              </a:spcBef>
              <a:spcAft>
                <a:spcPts val="0"/>
              </a:spcAft>
              <a:buClr>
                <a:schemeClr val="lt1"/>
              </a:buClr>
              <a:buSzPts val="1200"/>
              <a:buFont typeface="Calibri"/>
              <a:buNone/>
            </a:pP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SOFIA</a:t>
            </a: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A few fixed stations</a:t>
            </a:r>
            <a:endParaRPr/>
          </a:p>
        </p:txBody>
      </p:sp>
      <p:sp>
        <p:nvSpPr>
          <p:cNvPr id="277" name="Google Shape;277;p44"/>
          <p:cNvSpPr txBox="1"/>
          <p:nvPr/>
        </p:nvSpPr>
        <p:spPr>
          <a:xfrm>
            <a:off x="6427700" y="3320302"/>
            <a:ext cx="2057400" cy="15468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lt1"/>
              </a:buClr>
              <a:buSzPts val="1800"/>
              <a:buFont typeface="Calibri"/>
              <a:buNone/>
            </a:pPr>
            <a:r>
              <a:rPr lang="en" sz="1800">
                <a:solidFill>
                  <a:schemeClr val="lt1"/>
                </a:solidFill>
                <a:latin typeface="Calibri"/>
                <a:ea typeface="Calibri"/>
                <a:cs typeface="Calibri"/>
                <a:sym typeface="Calibri"/>
              </a:rPr>
              <a:t>Cross-track error</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14 km, 0.46 mas</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g’ = 12.60</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Moon 46%, 105°</a:t>
            </a:r>
            <a:endParaRPr/>
          </a:p>
          <a:p>
            <a:pPr indent="0" lvl="0" marL="0" marR="0" rtl="0" algn="ctr">
              <a:spcBef>
                <a:spcPts val="0"/>
              </a:spcBef>
              <a:spcAft>
                <a:spcPts val="0"/>
              </a:spcAft>
              <a:buClr>
                <a:schemeClr val="lt1"/>
              </a:buClr>
              <a:buSzPts val="1200"/>
              <a:buFont typeface="Calibri"/>
              <a:buNone/>
            </a:pP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Argentina: 24 stations</a:t>
            </a: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Many fixed stations</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1" name="Shape 281"/>
        <p:cNvGrpSpPr/>
        <p:nvPr/>
      </p:nvGrpSpPr>
      <p:grpSpPr>
        <a:xfrm>
          <a:off x="0" y="0"/>
          <a:ext cx="0" cy="0"/>
          <a:chOff x="0" y="0"/>
          <a:chExt cx="0" cy="0"/>
        </a:xfrm>
      </p:grpSpPr>
      <p:sp>
        <p:nvSpPr>
          <p:cNvPr id="282" name="Google Shape;282;p45"/>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Each of these occultations is a very narrow track.  How do you get several observers into the shadow?</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Only way to set up a “picket fence.”   You put a lot of telescopes in the field, each separated by maybe a fifth to a third the expected track width and you spread them wider than the track in order to cover the uncertainties in the star position and ephemeris (mostly in the ephemeris for these events -- the GAIA positions are </a:t>
            </a:r>
            <a:r>
              <a:rPr i="1" lang="en" sz="1800"/>
              <a:t>very</a:t>
            </a:r>
            <a:r>
              <a:rPr lang="en" sz="1800"/>
              <a:t> good.</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So, NASA purchased 25  16” Sky-Watcher, portable, goto, Dobsonian alt-az telescopes (1800 mm focal length, f4.4 focal ratio) with QHY174M-GPS CMOS cooled cameras. The camera is operated via a Windows laptop computer with SharpCam commercial software.  The telescope and camera cooler are powered by a 12V automobile battery pack.  The computer runs from its own battery.</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In this case, “portable” means four packing cases per telescope and the necessity for two observers per telescope.</a:t>
            </a:r>
            <a:endParaRPr sz="1800"/>
          </a:p>
        </p:txBody>
      </p:sp>
      <p:sp>
        <p:nvSpPr>
          <p:cNvPr id="283" name="Google Shape;283;p45"/>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45"/>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46"/>
          <p:cNvSpPr txBox="1"/>
          <p:nvPr>
            <p:ph type="ctrTitle"/>
          </p:nvPr>
        </p:nvSpPr>
        <p:spPr>
          <a:xfrm>
            <a:off x="362775" y="744575"/>
            <a:ext cx="8469600" cy="120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290" name="Google Shape;290;p46"/>
          <p:cNvSpPr txBox="1"/>
          <p:nvPr>
            <p:ph idx="1" type="subTitle"/>
          </p:nvPr>
        </p:nvSpPr>
        <p:spPr>
          <a:xfrm>
            <a:off x="187750" y="195050"/>
            <a:ext cx="8520600" cy="4812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And why are these telescopes an improvement over what we used with Ursula?</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No polar alignment needed. Just point to two known bright stars.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The camera allows us to watch the event live on a computer screen.  On reduction you can ratio the candidate star to a field star to remove (thin) clouds. And, to some extend, we can correct for wind shake.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Much easier to find a target, especially a faint target -- star hopping just doesn’t work for 16th mag stars.</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Data recorded with GPS timing data imbedded.  Old system used reel to reel tape recorder with WWV recorded on one channel.</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Battery vs motor generator.</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But a few stupid design features -- eg finder (falls out, bad location) and the telescope needs to be collimated with each use (we carry a laser collimator in each system)</a:t>
            </a:r>
            <a:endParaRPr sz="1800"/>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47"/>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
        <p:nvSpPr>
          <p:cNvPr id="296" name="Google Shape;296;p47"/>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47"/>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298" name="Google Shape;298;p47"/>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48"/>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
        <p:nvSpPr>
          <p:cNvPr id="304" name="Google Shape;304;p48"/>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p48"/>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06" name="Google Shape;306;p48"/>
          <p:cNvPicPr preferRelativeResize="0"/>
          <p:nvPr/>
        </p:nvPicPr>
        <p:blipFill>
          <a:blip r:embed="rId3">
            <a:alphaModFix/>
          </a:blip>
          <a:stretch>
            <a:fillRect/>
          </a:stretch>
        </p:blipFill>
        <p:spPr>
          <a:xfrm>
            <a:off x="1143000" y="0"/>
            <a:ext cx="6857999" cy="5143499"/>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0" name="Shape 310"/>
        <p:cNvGrpSpPr/>
        <p:nvPr/>
      </p:nvGrpSpPr>
      <p:grpSpPr>
        <a:xfrm>
          <a:off x="0" y="0"/>
          <a:ext cx="0" cy="0"/>
          <a:chOff x="0" y="0"/>
          <a:chExt cx="0" cy="0"/>
        </a:xfrm>
      </p:grpSpPr>
      <p:sp>
        <p:nvSpPr>
          <p:cNvPr id="311" name="Google Shape;311;p49"/>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Occultation #1   </a:t>
            </a:r>
            <a:endParaRPr sz="2400"/>
          </a:p>
          <a:p>
            <a:pPr indent="0" lvl="0" marL="0" rtl="0" algn="ctr">
              <a:spcBef>
                <a:spcPts val="0"/>
              </a:spcBef>
              <a:spcAft>
                <a:spcPts val="0"/>
              </a:spcAft>
              <a:buNone/>
            </a:pPr>
            <a:r>
              <a:rPr lang="en" sz="2400"/>
              <a:t>June 3, 2017</a:t>
            </a:r>
            <a:endParaRPr sz="2400"/>
          </a:p>
          <a:p>
            <a:pPr indent="0" lvl="0" marL="0" rtl="0" algn="ctr">
              <a:spcBef>
                <a:spcPts val="0"/>
              </a:spcBef>
              <a:spcAft>
                <a:spcPts val="0"/>
              </a:spcAft>
              <a:buNone/>
            </a:pPr>
            <a:r>
              <a:rPr lang="en" sz="2400"/>
              <a:t>Argentina (near Mendoza) and South Africa</a:t>
            </a:r>
            <a:endParaRPr sz="2400"/>
          </a:p>
        </p:txBody>
      </p:sp>
      <p:sp>
        <p:nvSpPr>
          <p:cNvPr id="312" name="Google Shape;312;p49"/>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p49"/>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sp>
        <p:nvSpPr>
          <p:cNvPr id="318" name="Google Shape;318;p50"/>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
        <p:nvSpPr>
          <p:cNvPr id="319" name="Google Shape;319;p50"/>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50"/>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21" name="Google Shape;321;p50"/>
          <p:cNvPicPr preferRelativeResize="0"/>
          <p:nvPr/>
        </p:nvPicPr>
        <p:blipFill>
          <a:blip r:embed="rId3">
            <a:alphaModFix/>
          </a:blip>
          <a:stretch>
            <a:fillRect/>
          </a:stretch>
        </p:blipFill>
        <p:spPr>
          <a:xfrm>
            <a:off x="0" y="728663"/>
            <a:ext cx="9144000" cy="36861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5" name="Shape 325"/>
        <p:cNvGrpSpPr/>
        <p:nvPr/>
      </p:nvGrpSpPr>
      <p:grpSpPr>
        <a:xfrm>
          <a:off x="0" y="0"/>
          <a:ext cx="0" cy="0"/>
          <a:chOff x="0" y="0"/>
          <a:chExt cx="0" cy="0"/>
        </a:xfrm>
      </p:grpSpPr>
      <p:sp>
        <p:nvSpPr>
          <p:cNvPr id="326" name="Google Shape;326;p51"/>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
        <p:nvSpPr>
          <p:cNvPr id="327" name="Google Shape;327;p51"/>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p51"/>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29" name="Google Shape;329;p51"/>
          <p:cNvPicPr preferRelativeResize="0"/>
          <p:nvPr/>
        </p:nvPicPr>
        <p:blipFill>
          <a:blip r:embed="rId3">
            <a:alphaModFix/>
          </a:blip>
          <a:stretch>
            <a:fillRect/>
          </a:stretch>
        </p:blipFill>
        <p:spPr>
          <a:xfrm>
            <a:off x="0" y="723900"/>
            <a:ext cx="9144000" cy="36957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3" name="Shape 333"/>
        <p:cNvGrpSpPr/>
        <p:nvPr/>
      </p:nvGrpSpPr>
      <p:grpSpPr>
        <a:xfrm>
          <a:off x="0" y="0"/>
          <a:ext cx="0" cy="0"/>
          <a:chOff x="0" y="0"/>
          <a:chExt cx="0" cy="0"/>
        </a:xfrm>
      </p:grpSpPr>
      <p:sp>
        <p:nvSpPr>
          <p:cNvPr id="334" name="Google Shape;334;p52"/>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What Happened?</a:t>
            </a:r>
            <a:endParaRPr sz="2400"/>
          </a:p>
          <a:p>
            <a:pPr indent="0" lvl="0" marL="0" rtl="0" algn="l">
              <a:spcBef>
                <a:spcPts val="0"/>
              </a:spcBef>
              <a:spcAft>
                <a:spcPts val="0"/>
              </a:spcAft>
              <a:buNone/>
            </a:pPr>
            <a:r>
              <a:t/>
            </a:r>
            <a:endParaRPr sz="1800"/>
          </a:p>
          <a:p>
            <a:pPr indent="0" lvl="0" marL="0" rtl="0" algn="l">
              <a:spcBef>
                <a:spcPts val="0"/>
              </a:spcBef>
              <a:spcAft>
                <a:spcPts val="0"/>
              </a:spcAft>
              <a:buNone/>
            </a:pPr>
            <a:r>
              <a:rPr lang="en" sz="1800"/>
              <a:t>We had 12 telescopes in Argentina, 13 in South Aftrica. So we had 50 observers.  We rented 25 trucks to carry the equipment. I was in Argentina, where we also had one local person per team who spoke both English and Spanish in case of emergency.  We had the cooperation of the Argentinian Space Agency, the local police, the air force and the coast guard.  We had NASA officials tag along. The weather cooperated.</a:t>
            </a:r>
            <a:endParaRPr sz="1800"/>
          </a:p>
          <a:p>
            <a:pPr indent="0" lvl="0" marL="0" rtl="0" algn="ctr">
              <a:spcBef>
                <a:spcPts val="0"/>
              </a:spcBef>
              <a:spcAft>
                <a:spcPts val="0"/>
              </a:spcAft>
              <a:buNone/>
            </a:pPr>
            <a:r>
              <a:rPr lang="en" sz="2400"/>
              <a:t>AND…..</a:t>
            </a:r>
            <a:endParaRPr sz="2400"/>
          </a:p>
          <a:p>
            <a:pPr indent="0" lvl="0" marL="0" rtl="0" algn="l">
              <a:spcBef>
                <a:spcPts val="0"/>
              </a:spcBef>
              <a:spcAft>
                <a:spcPts val="0"/>
              </a:spcAft>
              <a:buNone/>
            </a:pPr>
            <a:r>
              <a:t/>
            </a:r>
            <a:endParaRPr sz="1800"/>
          </a:p>
          <a:p>
            <a:pPr indent="0" lvl="0" marL="0" rtl="0" algn="l">
              <a:spcBef>
                <a:spcPts val="0"/>
              </a:spcBef>
              <a:spcAft>
                <a:spcPts val="0"/>
              </a:spcAft>
              <a:buNone/>
            </a:pPr>
            <a:r>
              <a:rPr lang="en" sz="1800"/>
              <a:t>Nobody saw anything.   We found out later after more data was obtained on the ephemeris of MU69, that the ephemeris was off enough that the shadow missed our picket fence.  Nobody ever said that this was easy.</a:t>
            </a:r>
            <a:endParaRPr sz="1800"/>
          </a:p>
        </p:txBody>
      </p:sp>
      <p:sp>
        <p:nvSpPr>
          <p:cNvPr id="335" name="Google Shape;335;p52"/>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p52"/>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0" name="Shape 340"/>
        <p:cNvGrpSpPr/>
        <p:nvPr/>
      </p:nvGrpSpPr>
      <p:grpSpPr>
        <a:xfrm>
          <a:off x="0" y="0"/>
          <a:ext cx="0" cy="0"/>
          <a:chOff x="0" y="0"/>
          <a:chExt cx="0" cy="0"/>
        </a:xfrm>
      </p:grpSpPr>
      <p:sp>
        <p:nvSpPr>
          <p:cNvPr id="341" name="Google Shape;341;p53"/>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Occultation #2   </a:t>
            </a:r>
            <a:endParaRPr sz="2400"/>
          </a:p>
          <a:p>
            <a:pPr indent="0" lvl="0" marL="0" rtl="0" algn="ctr">
              <a:spcBef>
                <a:spcPts val="0"/>
              </a:spcBef>
              <a:spcAft>
                <a:spcPts val="0"/>
              </a:spcAft>
              <a:buNone/>
            </a:pPr>
            <a:r>
              <a:rPr lang="en" sz="2400"/>
              <a:t>July 10, 2017</a:t>
            </a:r>
            <a:endParaRPr sz="2400"/>
          </a:p>
          <a:p>
            <a:pPr indent="0" lvl="0" marL="0" rtl="0" algn="ctr">
              <a:spcBef>
                <a:spcPts val="0"/>
              </a:spcBef>
              <a:spcAft>
                <a:spcPts val="0"/>
              </a:spcAft>
              <a:buNone/>
            </a:pPr>
            <a:r>
              <a:rPr lang="en" sz="2400"/>
              <a:t>Over the Atlantic Ocean with </a:t>
            </a:r>
            <a:endParaRPr sz="2400"/>
          </a:p>
          <a:p>
            <a:pPr indent="0" lvl="0" marL="0" rtl="0" algn="ctr">
              <a:spcBef>
                <a:spcPts val="0"/>
              </a:spcBef>
              <a:spcAft>
                <a:spcPts val="0"/>
              </a:spcAft>
              <a:buNone/>
            </a:pPr>
            <a:r>
              <a:rPr lang="en" sz="2400"/>
              <a:t>SOFIA (Stratospheric Observatory</a:t>
            </a:r>
            <a:endParaRPr sz="2400"/>
          </a:p>
          <a:p>
            <a:pPr indent="0" lvl="0" marL="0" rtl="0" algn="ctr">
              <a:spcBef>
                <a:spcPts val="0"/>
              </a:spcBef>
              <a:spcAft>
                <a:spcPts val="0"/>
              </a:spcAft>
              <a:buNone/>
            </a:pPr>
            <a:r>
              <a:rPr lang="en" sz="2400"/>
              <a:t>For Infrared Astronomy)</a:t>
            </a:r>
            <a:endParaRPr sz="2400"/>
          </a:p>
          <a:p>
            <a:pPr indent="0" lvl="0" marL="0" rtl="0" algn="l">
              <a:spcBef>
                <a:spcPts val="0"/>
              </a:spcBef>
              <a:spcAft>
                <a:spcPts val="0"/>
              </a:spcAft>
              <a:buNone/>
            </a:pPr>
            <a:r>
              <a:t/>
            </a:r>
            <a:endParaRPr sz="1800"/>
          </a:p>
        </p:txBody>
      </p:sp>
      <p:sp>
        <p:nvSpPr>
          <p:cNvPr id="342" name="Google Shape;342;p53"/>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3" name="Google Shape;343;p53"/>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27"/>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Why does NASA want to find out the size well in advance?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When we observe an object like this, we measure how bright it appears to be at the Earth and we also know how far away it is.  That tells us how intrinsically bright it actually is.   But an object which has an intrinsic brightness of “X” can be a dark large object or a bright small object.  They both will have the same intrinsic brightness and we don’t know which unless we know the object’s actual size.   NASA needed to set exposure times for the flyby well in advance and needed to know if they will be looking at a bright object or a dark object.  Hence they needed to know the object’s size long before the actual flyby.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For planning, we guessed a size (10-15 miles) by assuming a reasonable brightness and deriving the corresponding size. </a:t>
            </a:r>
            <a:endParaRPr sz="1800"/>
          </a:p>
        </p:txBody>
      </p:sp>
      <p:sp>
        <p:nvSpPr>
          <p:cNvPr id="144" name="Google Shape;144;p27"/>
          <p:cNvSpPr txBox="1"/>
          <p:nvPr/>
        </p:nvSpPr>
        <p:spPr>
          <a:xfrm>
            <a:off x="1416850" y="523950"/>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27"/>
          <p:cNvSpPr txBox="1"/>
          <p:nvPr/>
        </p:nvSpPr>
        <p:spPr>
          <a:xfrm>
            <a:off x="856025" y="5829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7" name="Shape 347"/>
        <p:cNvGrpSpPr/>
        <p:nvPr/>
      </p:nvGrpSpPr>
      <p:grpSpPr>
        <a:xfrm>
          <a:off x="0" y="0"/>
          <a:ext cx="0" cy="0"/>
          <a:chOff x="0" y="0"/>
          <a:chExt cx="0" cy="0"/>
        </a:xfrm>
      </p:grpSpPr>
      <p:sp>
        <p:nvSpPr>
          <p:cNvPr id="348" name="Google Shape;348;p54"/>
          <p:cNvSpPr txBox="1"/>
          <p:nvPr>
            <p:ph type="title"/>
          </p:nvPr>
        </p:nvSpPr>
        <p:spPr>
          <a:xfrm>
            <a:off x="843300" y="64025"/>
            <a:ext cx="7472100" cy="57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Clr>
                <a:schemeClr val="dk1"/>
              </a:buClr>
              <a:buSzPts val="4400"/>
              <a:buFont typeface="Calibri"/>
              <a:buNone/>
            </a:pPr>
            <a:r>
              <a:rPr lang="en">
                <a:solidFill>
                  <a:schemeClr val="dk1"/>
                </a:solidFill>
              </a:rPr>
              <a:t>Three occultation campaigns</a:t>
            </a:r>
            <a:endParaRPr/>
          </a:p>
        </p:txBody>
      </p:sp>
      <p:sp>
        <p:nvSpPr>
          <p:cNvPr id="349" name="Google Shape;349;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p>
            <a:pPr indent="0" lvl="0" marL="0" rtl="0" algn="r">
              <a:spcBef>
                <a:spcPts val="0"/>
              </a:spcBef>
              <a:spcAft>
                <a:spcPts val="0"/>
              </a:spcAft>
              <a:buClr>
                <a:schemeClr val="lt1"/>
              </a:buClr>
              <a:buSzPts val="1200"/>
              <a:buFont typeface="Calibri"/>
              <a:buNone/>
            </a:pPr>
            <a:fld id="{00000000-1234-1234-1234-123412341234}" type="slidenum">
              <a:rPr lang="en"/>
              <a:t>‹#›</a:t>
            </a:fld>
            <a:endParaRPr/>
          </a:p>
        </p:txBody>
      </p:sp>
      <p:pic>
        <p:nvPicPr>
          <p:cNvPr id="350" name="Google Shape;350;p54"/>
          <p:cNvPicPr preferRelativeResize="0"/>
          <p:nvPr/>
        </p:nvPicPr>
        <p:blipFill rotWithShape="1">
          <a:blip r:embed="rId3">
            <a:alphaModFix/>
          </a:blip>
          <a:srcRect b="0" l="0" r="0" t="0"/>
          <a:stretch/>
        </p:blipFill>
        <p:spPr>
          <a:xfrm>
            <a:off x="533400" y="1200150"/>
            <a:ext cx="2286000" cy="2286000"/>
          </a:xfrm>
          <a:prstGeom prst="rect">
            <a:avLst/>
          </a:prstGeom>
          <a:noFill/>
          <a:ln>
            <a:noFill/>
          </a:ln>
        </p:spPr>
      </p:pic>
      <p:pic>
        <p:nvPicPr>
          <p:cNvPr id="351" name="Google Shape;351;p54"/>
          <p:cNvPicPr preferRelativeResize="0"/>
          <p:nvPr/>
        </p:nvPicPr>
        <p:blipFill rotWithShape="1">
          <a:blip r:embed="rId4">
            <a:alphaModFix/>
          </a:blip>
          <a:srcRect b="0" l="0" r="0" t="0"/>
          <a:stretch/>
        </p:blipFill>
        <p:spPr>
          <a:xfrm>
            <a:off x="3276600" y="1200150"/>
            <a:ext cx="2286000" cy="2286000"/>
          </a:xfrm>
          <a:prstGeom prst="rect">
            <a:avLst/>
          </a:prstGeom>
          <a:noFill/>
          <a:ln>
            <a:noFill/>
          </a:ln>
        </p:spPr>
      </p:pic>
      <p:pic>
        <p:nvPicPr>
          <p:cNvPr id="352" name="Google Shape;352;p54"/>
          <p:cNvPicPr preferRelativeResize="0"/>
          <p:nvPr/>
        </p:nvPicPr>
        <p:blipFill rotWithShape="1">
          <a:blip r:embed="rId5">
            <a:alphaModFix/>
          </a:blip>
          <a:srcRect b="0" l="0" r="0" t="0"/>
          <a:stretch/>
        </p:blipFill>
        <p:spPr>
          <a:xfrm>
            <a:off x="6248400" y="1170125"/>
            <a:ext cx="2286000" cy="2286000"/>
          </a:xfrm>
          <a:prstGeom prst="rect">
            <a:avLst/>
          </a:prstGeom>
          <a:noFill/>
          <a:ln>
            <a:noFill/>
          </a:ln>
        </p:spPr>
      </p:pic>
      <p:sp>
        <p:nvSpPr>
          <p:cNvPr id="353" name="Google Shape;353;p54"/>
          <p:cNvSpPr txBox="1"/>
          <p:nvPr/>
        </p:nvSpPr>
        <p:spPr>
          <a:xfrm>
            <a:off x="609600" y="852825"/>
            <a:ext cx="2057400" cy="448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2017 June 3</a:t>
            </a:r>
            <a:endParaRPr/>
          </a:p>
        </p:txBody>
      </p:sp>
      <p:sp>
        <p:nvSpPr>
          <p:cNvPr id="354" name="Google Shape;354;p54"/>
          <p:cNvSpPr txBox="1"/>
          <p:nvPr/>
        </p:nvSpPr>
        <p:spPr>
          <a:xfrm>
            <a:off x="3352800" y="852825"/>
            <a:ext cx="2057400" cy="448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2017 July 10</a:t>
            </a:r>
            <a:endParaRPr/>
          </a:p>
        </p:txBody>
      </p:sp>
      <p:sp>
        <p:nvSpPr>
          <p:cNvPr id="355" name="Google Shape;355;p54"/>
          <p:cNvSpPr txBox="1"/>
          <p:nvPr/>
        </p:nvSpPr>
        <p:spPr>
          <a:xfrm>
            <a:off x="6324600" y="852825"/>
            <a:ext cx="2057400" cy="448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2017 July 17</a:t>
            </a:r>
            <a:endParaRPr/>
          </a:p>
        </p:txBody>
      </p:sp>
      <p:sp>
        <p:nvSpPr>
          <p:cNvPr id="356" name="Google Shape;356;p54"/>
          <p:cNvSpPr txBox="1"/>
          <p:nvPr/>
        </p:nvSpPr>
        <p:spPr>
          <a:xfrm>
            <a:off x="636500" y="3261918"/>
            <a:ext cx="2057400" cy="15468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lt1"/>
              </a:buClr>
              <a:buSzPts val="1800"/>
              <a:buFont typeface="Calibri"/>
              <a:buNone/>
            </a:pPr>
            <a:r>
              <a:rPr lang="en" sz="1800">
                <a:solidFill>
                  <a:schemeClr val="lt1"/>
                </a:solidFill>
                <a:latin typeface="Calibri"/>
                <a:ea typeface="Calibri"/>
                <a:cs typeface="Calibri"/>
                <a:sym typeface="Calibri"/>
              </a:rPr>
              <a:t>Cross-track error</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45 km, 1.5 mas</a:t>
            </a:r>
            <a:endParaRPr/>
          </a:p>
          <a:p>
            <a:pPr indent="0" lvl="0" marL="0" marR="0" rtl="0" algn="ctr">
              <a:spcBef>
                <a:spcPts val="0"/>
              </a:spcBef>
              <a:spcAft>
                <a:spcPts val="0"/>
              </a:spcAft>
              <a:buClr>
                <a:schemeClr val="lt1"/>
              </a:buClr>
              <a:buSzPts val="1800"/>
              <a:buFont typeface="Calibri"/>
              <a:buNone/>
            </a:pPr>
            <a:r>
              <a:rPr lang="en" sz="1800">
                <a:solidFill>
                  <a:schemeClr val="lt1"/>
                </a:solidFill>
                <a:latin typeface="Calibri"/>
                <a:ea typeface="Calibri"/>
                <a:cs typeface="Calibri"/>
                <a:sym typeface="Calibri"/>
              </a:rPr>
              <a:t>g’ = 15.33</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Moon 66%, 103°</a:t>
            </a: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Argentina: 12 stations</a:t>
            </a: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South Africa: 13 stations</a:t>
            </a: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Many fixed stations</a:t>
            </a:r>
            <a:endParaRPr/>
          </a:p>
        </p:txBody>
      </p:sp>
      <p:sp>
        <p:nvSpPr>
          <p:cNvPr id="357" name="Google Shape;357;p54"/>
          <p:cNvSpPr txBox="1"/>
          <p:nvPr/>
        </p:nvSpPr>
        <p:spPr>
          <a:xfrm>
            <a:off x="3379700" y="3305706"/>
            <a:ext cx="2057400" cy="15468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lt1"/>
              </a:buClr>
              <a:buSzPts val="1800"/>
              <a:buFont typeface="Calibri"/>
              <a:buNone/>
            </a:pPr>
            <a:r>
              <a:rPr lang="en" sz="1800">
                <a:solidFill>
                  <a:schemeClr val="lt1"/>
                </a:solidFill>
                <a:latin typeface="Calibri"/>
                <a:ea typeface="Calibri"/>
                <a:cs typeface="Calibri"/>
                <a:sym typeface="Calibri"/>
              </a:rPr>
              <a:t>Cross-track error</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14 km, 0.48 mas</a:t>
            </a:r>
            <a:endParaRPr/>
          </a:p>
          <a:p>
            <a:pPr indent="0" lvl="0" marL="0" marR="0" rtl="0" algn="ctr">
              <a:spcBef>
                <a:spcPts val="0"/>
              </a:spcBef>
              <a:spcAft>
                <a:spcPts val="0"/>
              </a:spcAft>
              <a:buClr>
                <a:schemeClr val="lt1"/>
              </a:buClr>
              <a:buSzPts val="1800"/>
              <a:buFont typeface="Calibri"/>
              <a:buNone/>
            </a:pPr>
            <a:r>
              <a:rPr lang="en" sz="1800">
                <a:solidFill>
                  <a:schemeClr val="lt1"/>
                </a:solidFill>
                <a:latin typeface="Calibri"/>
                <a:ea typeface="Calibri"/>
                <a:cs typeface="Calibri"/>
                <a:sym typeface="Calibri"/>
              </a:rPr>
              <a:t>g’ = 15.67</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Moon 99%, 17°</a:t>
            </a:r>
            <a:endParaRPr/>
          </a:p>
          <a:p>
            <a:pPr indent="0" lvl="0" marL="0" marR="0" rtl="0" algn="ctr">
              <a:spcBef>
                <a:spcPts val="0"/>
              </a:spcBef>
              <a:spcAft>
                <a:spcPts val="0"/>
              </a:spcAft>
              <a:buClr>
                <a:schemeClr val="lt1"/>
              </a:buClr>
              <a:buSzPts val="1200"/>
              <a:buFont typeface="Calibri"/>
              <a:buNone/>
            </a:pP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SOFIA</a:t>
            </a: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A few fixed stations</a:t>
            </a:r>
            <a:endParaRPr/>
          </a:p>
        </p:txBody>
      </p:sp>
      <p:sp>
        <p:nvSpPr>
          <p:cNvPr id="358" name="Google Shape;358;p54"/>
          <p:cNvSpPr txBox="1"/>
          <p:nvPr/>
        </p:nvSpPr>
        <p:spPr>
          <a:xfrm>
            <a:off x="6427700" y="3320302"/>
            <a:ext cx="2057400" cy="15468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lt1"/>
              </a:buClr>
              <a:buSzPts val="1800"/>
              <a:buFont typeface="Calibri"/>
              <a:buNone/>
            </a:pPr>
            <a:r>
              <a:rPr lang="en" sz="1800">
                <a:solidFill>
                  <a:schemeClr val="lt1"/>
                </a:solidFill>
                <a:latin typeface="Calibri"/>
                <a:ea typeface="Calibri"/>
                <a:cs typeface="Calibri"/>
                <a:sym typeface="Calibri"/>
              </a:rPr>
              <a:t>Cross-track error</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14 km, 0.46 mas</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g’ = 12.60</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Moon 46%, 105°</a:t>
            </a:r>
            <a:endParaRPr/>
          </a:p>
          <a:p>
            <a:pPr indent="0" lvl="0" marL="0" marR="0" rtl="0" algn="ctr">
              <a:spcBef>
                <a:spcPts val="0"/>
              </a:spcBef>
              <a:spcAft>
                <a:spcPts val="0"/>
              </a:spcAft>
              <a:buClr>
                <a:schemeClr val="lt1"/>
              </a:buClr>
              <a:buSzPts val="1200"/>
              <a:buFont typeface="Calibri"/>
              <a:buNone/>
            </a:pP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Argentina: 24 stations</a:t>
            </a: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Many fixed stations</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2" name="Shape 362"/>
        <p:cNvGrpSpPr/>
        <p:nvPr/>
      </p:nvGrpSpPr>
      <p:grpSpPr>
        <a:xfrm>
          <a:off x="0" y="0"/>
          <a:ext cx="0" cy="0"/>
          <a:chOff x="0" y="0"/>
          <a:chExt cx="0" cy="0"/>
        </a:xfrm>
      </p:grpSpPr>
      <p:sp>
        <p:nvSpPr>
          <p:cNvPr id="363" name="Google Shape;363;p55"/>
          <p:cNvSpPr txBox="1"/>
          <p:nvPr>
            <p:ph idx="1" type="subTitle"/>
          </p:nvPr>
        </p:nvSpPr>
        <p:spPr>
          <a:xfrm>
            <a:off x="0" y="0"/>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
        <p:nvSpPr>
          <p:cNvPr id="364" name="Google Shape;364;p55"/>
          <p:cNvSpPr txBox="1"/>
          <p:nvPr/>
        </p:nvSpPr>
        <p:spPr>
          <a:xfrm>
            <a:off x="3970150" y="2634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5" name="Google Shape;365;p55"/>
          <p:cNvSpPr txBox="1"/>
          <p:nvPr/>
        </p:nvSpPr>
        <p:spPr>
          <a:xfrm>
            <a:off x="4553175" y="25459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366" name="Google Shape;366;p55"/>
          <p:cNvPicPr preferRelativeResize="0"/>
          <p:nvPr/>
        </p:nvPicPr>
        <p:blipFill>
          <a:blip r:embed="rId3">
            <a:alphaModFix/>
          </a:blip>
          <a:stretch>
            <a:fillRect/>
          </a:stretch>
        </p:blipFill>
        <p:spPr>
          <a:xfrm>
            <a:off x="1357313" y="0"/>
            <a:ext cx="6429375" cy="51435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0" name="Shape 370"/>
        <p:cNvGrpSpPr/>
        <p:nvPr/>
      </p:nvGrpSpPr>
      <p:grpSpPr>
        <a:xfrm>
          <a:off x="0" y="0"/>
          <a:ext cx="0" cy="0"/>
          <a:chOff x="0" y="0"/>
          <a:chExt cx="0" cy="0"/>
        </a:xfrm>
      </p:grpSpPr>
      <p:sp>
        <p:nvSpPr>
          <p:cNvPr id="371" name="Google Shape;371;p56"/>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What Happened?</a:t>
            </a:r>
            <a:endParaRPr sz="2400"/>
          </a:p>
          <a:p>
            <a:pPr indent="0" lvl="0" marL="0" rtl="0" algn="l">
              <a:spcBef>
                <a:spcPts val="0"/>
              </a:spcBef>
              <a:spcAft>
                <a:spcPts val="0"/>
              </a:spcAft>
              <a:buNone/>
            </a:pPr>
            <a:r>
              <a:t/>
            </a:r>
            <a:endParaRPr sz="1800"/>
          </a:p>
          <a:p>
            <a:pPr indent="0" lvl="0" marL="0" rtl="0" algn="l">
              <a:spcBef>
                <a:spcPts val="0"/>
              </a:spcBef>
              <a:spcAft>
                <a:spcPts val="0"/>
              </a:spcAft>
              <a:buNone/>
            </a:pPr>
            <a:r>
              <a:rPr lang="en" sz="1800"/>
              <a:t>It’s hard to put a 747 going 500 MPH into a 15 mile wide track at the right time as the shadow goes by at about 12 MPS (~43000 MPH).   I didn’t get to go for this one, but they missed on this one too.</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Even if they had gotten a positive result, only one observation of an occultation only gives a lower limit to the size.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Note added well after the event --- it turns out they got one data point that was attributed to the occultation -- the duration of the occultation was less than the readout frequency of the CCD.</a:t>
            </a:r>
            <a:endParaRPr sz="1800"/>
          </a:p>
        </p:txBody>
      </p:sp>
      <p:sp>
        <p:nvSpPr>
          <p:cNvPr id="372" name="Google Shape;372;p56"/>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56"/>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7" name="Shape 377"/>
        <p:cNvGrpSpPr/>
        <p:nvPr/>
      </p:nvGrpSpPr>
      <p:grpSpPr>
        <a:xfrm>
          <a:off x="0" y="0"/>
          <a:ext cx="0" cy="0"/>
          <a:chOff x="0" y="0"/>
          <a:chExt cx="0" cy="0"/>
        </a:xfrm>
      </p:grpSpPr>
      <p:sp>
        <p:nvSpPr>
          <p:cNvPr id="378" name="Google Shape;378;p57"/>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Occultation #3   </a:t>
            </a:r>
            <a:endParaRPr sz="2400"/>
          </a:p>
          <a:p>
            <a:pPr indent="0" lvl="0" marL="0" rtl="0" algn="ctr">
              <a:spcBef>
                <a:spcPts val="0"/>
              </a:spcBef>
              <a:spcAft>
                <a:spcPts val="0"/>
              </a:spcAft>
              <a:buNone/>
            </a:pPr>
            <a:r>
              <a:rPr lang="en" sz="2400"/>
              <a:t>July 17, 2017</a:t>
            </a:r>
            <a:endParaRPr sz="2400"/>
          </a:p>
          <a:p>
            <a:pPr indent="0" lvl="0" marL="0" rtl="0" algn="ctr">
              <a:spcBef>
                <a:spcPts val="0"/>
              </a:spcBef>
              <a:spcAft>
                <a:spcPts val="0"/>
              </a:spcAft>
              <a:buNone/>
            </a:pPr>
            <a:r>
              <a:rPr lang="en" sz="2400"/>
              <a:t>Argentina (Comodoro Rivadavia)</a:t>
            </a:r>
            <a:endParaRPr sz="2400"/>
          </a:p>
          <a:p>
            <a:pPr indent="0" lvl="0" marL="0" rtl="0" algn="ctr">
              <a:spcBef>
                <a:spcPts val="0"/>
              </a:spcBef>
              <a:spcAft>
                <a:spcPts val="0"/>
              </a:spcAft>
              <a:buNone/>
            </a:pPr>
            <a:r>
              <a:rPr lang="en" sz="2400"/>
              <a:t>The LAST chance</a:t>
            </a:r>
            <a:endParaRPr sz="2400"/>
          </a:p>
        </p:txBody>
      </p:sp>
      <p:sp>
        <p:nvSpPr>
          <p:cNvPr id="379" name="Google Shape;379;p57"/>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57"/>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5" name="Shape 385"/>
        <p:cNvGrpSpPr/>
        <p:nvPr/>
      </p:nvGrpSpPr>
      <p:grpSpPr>
        <a:xfrm>
          <a:off x="0" y="0"/>
          <a:ext cx="0" cy="0"/>
          <a:chOff x="0" y="0"/>
          <a:chExt cx="0" cy="0"/>
        </a:xfrm>
      </p:grpSpPr>
      <p:pic>
        <p:nvPicPr>
          <p:cNvPr descr="Map.png" id="386" name="Google Shape;386;p58"/>
          <p:cNvPicPr preferRelativeResize="0"/>
          <p:nvPr/>
        </p:nvPicPr>
        <p:blipFill rotWithShape="1">
          <a:blip r:embed="rId3">
            <a:alphaModFix/>
          </a:blip>
          <a:srcRect b="0" l="0" r="0" t="0"/>
          <a:stretch/>
        </p:blipFill>
        <p:spPr>
          <a:xfrm>
            <a:off x="0" y="947098"/>
            <a:ext cx="2908244" cy="4161096"/>
          </a:xfrm>
          <a:prstGeom prst="rect">
            <a:avLst/>
          </a:prstGeom>
          <a:noFill/>
          <a:ln>
            <a:noFill/>
          </a:ln>
        </p:spPr>
      </p:pic>
      <p:pic>
        <p:nvPicPr>
          <p:cNvPr descr="StationMap.png" id="387" name="Google Shape;387;p58"/>
          <p:cNvPicPr preferRelativeResize="0"/>
          <p:nvPr/>
        </p:nvPicPr>
        <p:blipFill rotWithShape="1">
          <a:blip r:embed="rId4">
            <a:alphaModFix/>
          </a:blip>
          <a:srcRect b="0" l="0" r="0" t="0"/>
          <a:stretch/>
        </p:blipFill>
        <p:spPr>
          <a:xfrm>
            <a:off x="2971871" y="914256"/>
            <a:ext cx="3293303" cy="4109154"/>
          </a:xfrm>
          <a:prstGeom prst="rect">
            <a:avLst/>
          </a:prstGeom>
          <a:noFill/>
          <a:ln>
            <a:noFill/>
          </a:ln>
        </p:spPr>
      </p:pic>
      <p:sp>
        <p:nvSpPr>
          <p:cNvPr id="388" name="Google Shape;388;p58"/>
          <p:cNvSpPr/>
          <p:nvPr/>
        </p:nvSpPr>
        <p:spPr>
          <a:xfrm>
            <a:off x="834636" y="3344123"/>
            <a:ext cx="322923" cy="316477"/>
          </a:xfrm>
          <a:prstGeom prst="frame">
            <a:avLst>
              <a:gd fmla="val 4200" name="adj1"/>
            </a:avLst>
          </a:prstGeom>
          <a:solidFill>
            <a:schemeClr val="accent2"/>
          </a:solidFill>
          <a:ln cap="flat" cmpd="sng" w="9525">
            <a:solidFill>
              <a:schemeClr val="accent2"/>
            </a:solidFill>
            <a:prstDash val="solid"/>
            <a:round/>
            <a:headEnd len="sm" w="sm" type="none"/>
            <a:tailEnd len="sm" w="sm" type="none"/>
          </a:ln>
          <a:effectLst>
            <a:outerShdw blurRad="40000" rotWithShape="0" dir="5400000" dist="23000">
              <a:srgbClr val="000000">
                <a:alpha val="34901"/>
              </a:srgbClr>
            </a:outerShdw>
          </a:effectLst>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9" name="Google Shape;389;p58"/>
          <p:cNvSpPr txBox="1"/>
          <p:nvPr>
            <p:ph type="title"/>
          </p:nvPr>
        </p:nvSpPr>
        <p:spPr>
          <a:xfrm>
            <a:off x="457200" y="57007"/>
            <a:ext cx="8229600" cy="85725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4400"/>
              <a:buFont typeface="Calibri"/>
              <a:buNone/>
            </a:pPr>
            <a:r>
              <a:rPr lang="en">
                <a:solidFill>
                  <a:srgbClr val="000000"/>
                </a:solidFill>
              </a:rPr>
              <a:t>Deployment overview</a:t>
            </a:r>
            <a:endParaRPr>
              <a:solidFill>
                <a:srgbClr val="000000"/>
              </a:solidFill>
            </a:endParaRPr>
          </a:p>
        </p:txBody>
      </p:sp>
      <p:pic>
        <p:nvPicPr>
          <p:cNvPr id="390" name="Google Shape;390;p58"/>
          <p:cNvPicPr preferRelativeResize="0"/>
          <p:nvPr/>
        </p:nvPicPr>
        <p:blipFill rotWithShape="1">
          <a:blip r:embed="rId5">
            <a:alphaModFix/>
          </a:blip>
          <a:srcRect b="0" l="0" r="0" t="0"/>
          <a:stretch/>
        </p:blipFill>
        <p:spPr>
          <a:xfrm>
            <a:off x="6254401" y="1172508"/>
            <a:ext cx="2286000" cy="2286000"/>
          </a:xfrm>
          <a:prstGeom prst="rect">
            <a:avLst/>
          </a:prstGeom>
          <a:noFill/>
          <a:ln>
            <a:noFill/>
          </a:ln>
        </p:spPr>
      </p:pic>
      <p:sp>
        <p:nvSpPr>
          <p:cNvPr id="391" name="Google Shape;391;p58"/>
          <p:cNvSpPr txBox="1"/>
          <p:nvPr/>
        </p:nvSpPr>
        <p:spPr>
          <a:xfrm>
            <a:off x="6328808" y="855208"/>
            <a:ext cx="2057400" cy="4482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lt1"/>
              </a:buClr>
              <a:buSzPts val="2400"/>
              <a:buFont typeface="Calibri"/>
              <a:buNone/>
            </a:pPr>
            <a:r>
              <a:rPr lang="en" sz="2400">
                <a:solidFill>
                  <a:schemeClr val="lt1"/>
                </a:solidFill>
                <a:latin typeface="Calibri"/>
                <a:ea typeface="Calibri"/>
                <a:cs typeface="Calibri"/>
                <a:sym typeface="Calibri"/>
              </a:rPr>
              <a:t>2017 July 17</a:t>
            </a:r>
            <a:endParaRPr/>
          </a:p>
        </p:txBody>
      </p:sp>
      <p:sp>
        <p:nvSpPr>
          <p:cNvPr id="392" name="Google Shape;392;p58"/>
          <p:cNvSpPr txBox="1"/>
          <p:nvPr/>
        </p:nvSpPr>
        <p:spPr>
          <a:xfrm>
            <a:off x="6431908" y="3322229"/>
            <a:ext cx="2057400" cy="1546800"/>
          </a:xfrm>
          <a:prstGeom prst="rect">
            <a:avLst/>
          </a:prstGeom>
          <a:noFill/>
          <a:ln>
            <a:noFill/>
          </a:ln>
        </p:spPr>
        <p:txBody>
          <a:bodyPr anchorCtr="0" anchor="t" bIns="91425" lIns="91425" spcFirstLastPara="1" rIns="91425" wrap="square" tIns="91425">
            <a:noAutofit/>
          </a:bodyPr>
          <a:lstStyle/>
          <a:p>
            <a:pPr indent="0" lvl="0" marL="0" marR="0" rtl="0" algn="ctr">
              <a:spcBef>
                <a:spcPts val="0"/>
              </a:spcBef>
              <a:spcAft>
                <a:spcPts val="0"/>
              </a:spcAft>
              <a:buClr>
                <a:schemeClr val="lt1"/>
              </a:buClr>
              <a:buSzPts val="1800"/>
              <a:buFont typeface="Calibri"/>
              <a:buNone/>
            </a:pPr>
            <a:r>
              <a:rPr lang="en" sz="1800">
                <a:solidFill>
                  <a:schemeClr val="lt1"/>
                </a:solidFill>
                <a:latin typeface="Calibri"/>
                <a:ea typeface="Calibri"/>
                <a:cs typeface="Calibri"/>
                <a:sym typeface="Calibri"/>
              </a:rPr>
              <a:t>Cross-track error</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14 km, 0.46 mas</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g’ = 12.60</a:t>
            </a:r>
            <a:br>
              <a:rPr lang="en" sz="1800">
                <a:solidFill>
                  <a:schemeClr val="lt1"/>
                </a:solidFill>
                <a:latin typeface="Calibri"/>
                <a:ea typeface="Calibri"/>
                <a:cs typeface="Calibri"/>
                <a:sym typeface="Calibri"/>
              </a:rPr>
            </a:br>
            <a:r>
              <a:rPr lang="en" sz="1800">
                <a:solidFill>
                  <a:schemeClr val="lt1"/>
                </a:solidFill>
                <a:latin typeface="Calibri"/>
                <a:ea typeface="Calibri"/>
                <a:cs typeface="Calibri"/>
                <a:sym typeface="Calibri"/>
              </a:rPr>
              <a:t>Moon 46%, 105°</a:t>
            </a:r>
            <a:endParaRPr/>
          </a:p>
          <a:p>
            <a:pPr indent="0" lvl="0" marL="0" marR="0" rtl="0" algn="ctr">
              <a:spcBef>
                <a:spcPts val="0"/>
              </a:spcBef>
              <a:spcAft>
                <a:spcPts val="0"/>
              </a:spcAft>
              <a:buClr>
                <a:schemeClr val="lt1"/>
              </a:buClr>
              <a:buSzPts val="1200"/>
              <a:buFont typeface="Calibri"/>
              <a:buNone/>
            </a:pP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Argentina: 24 stations</a:t>
            </a:r>
            <a:br>
              <a:rPr lang="en" sz="1200">
                <a:solidFill>
                  <a:schemeClr val="lt1"/>
                </a:solidFill>
                <a:latin typeface="Calibri"/>
                <a:ea typeface="Calibri"/>
                <a:cs typeface="Calibri"/>
                <a:sym typeface="Calibri"/>
              </a:rPr>
            </a:br>
            <a:r>
              <a:rPr lang="en" sz="1200">
                <a:solidFill>
                  <a:schemeClr val="lt1"/>
                </a:solidFill>
                <a:latin typeface="Calibri"/>
                <a:ea typeface="Calibri"/>
                <a:cs typeface="Calibri"/>
                <a:sym typeface="Calibri"/>
              </a:rPr>
              <a:t>Many fixed stations</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96" name="Shape 396"/>
        <p:cNvGrpSpPr/>
        <p:nvPr/>
      </p:nvGrpSpPr>
      <p:grpSpPr>
        <a:xfrm>
          <a:off x="0" y="0"/>
          <a:ext cx="0" cy="0"/>
          <a:chOff x="0" y="0"/>
          <a:chExt cx="0" cy="0"/>
        </a:xfrm>
      </p:grpSpPr>
      <p:sp>
        <p:nvSpPr>
          <p:cNvPr id="397" name="Google Shape;397;p59"/>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What Happened?</a:t>
            </a:r>
            <a:endParaRPr sz="2400"/>
          </a:p>
          <a:p>
            <a:pPr indent="0" lvl="0" marL="0" rtl="0" algn="l">
              <a:spcBef>
                <a:spcPts val="0"/>
              </a:spcBef>
              <a:spcAft>
                <a:spcPts val="0"/>
              </a:spcAft>
              <a:buNone/>
            </a:pPr>
            <a:r>
              <a:t/>
            </a:r>
            <a:endParaRPr sz="1800"/>
          </a:p>
          <a:p>
            <a:pPr indent="0" lvl="0" marL="0" rtl="0" algn="l">
              <a:spcBef>
                <a:spcPts val="0"/>
              </a:spcBef>
              <a:spcAft>
                <a:spcPts val="0"/>
              </a:spcAft>
              <a:buNone/>
            </a:pPr>
            <a:r>
              <a:rPr lang="en" sz="1800"/>
              <a:t>Basically a repeat performance of the first event, except that everybody was in the same location and not distributed over two countries. We had 24 telescopes, 48 observers, 24 trucks, one local person per team.  And, again we had the cooperation of the Argentinian Space Agency, the city government, the local police, the air force, and the coast guard.  We had NASA officials tag along again.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This time it was COLD (July is winter in Argentina) and windy, which made it seem even colder.   And the telescopes are sensitive to wind shake.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Several teams were set up in rest areas just off the main north/south highway which connects Comodoro Rivadavia to Buenos Aries.  We found that on our practice night (the night before the actual event) that the lights of passing trucks were a problem. So the state </a:t>
            </a:r>
            <a:r>
              <a:rPr b="1" i="1" lang="en" sz="1800"/>
              <a:t>closed the highway</a:t>
            </a:r>
            <a:r>
              <a:rPr lang="en" sz="1800"/>
              <a:t> for several hours on event night (think about closing I-40 or I-10 for several hours for science).</a:t>
            </a:r>
            <a:endParaRPr sz="1800"/>
          </a:p>
          <a:p>
            <a:pPr indent="0" lvl="0" marL="0" rtl="0" algn="l">
              <a:spcBef>
                <a:spcPts val="0"/>
              </a:spcBef>
              <a:spcAft>
                <a:spcPts val="0"/>
              </a:spcAft>
              <a:buNone/>
            </a:pPr>
            <a:r>
              <a:t/>
            </a:r>
            <a:endParaRPr sz="2400"/>
          </a:p>
          <a:p>
            <a:pPr indent="0" lvl="0" marL="0" rtl="0" algn="ctr">
              <a:spcBef>
                <a:spcPts val="0"/>
              </a:spcBef>
              <a:spcAft>
                <a:spcPts val="0"/>
              </a:spcAft>
              <a:buNone/>
            </a:pPr>
            <a:r>
              <a:rPr lang="en" sz="2400"/>
              <a:t> AND...</a:t>
            </a:r>
            <a:endParaRPr sz="24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398" name="Google Shape;398;p59"/>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59"/>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3" name="Shape 403"/>
        <p:cNvGrpSpPr/>
        <p:nvPr/>
      </p:nvGrpSpPr>
      <p:grpSpPr>
        <a:xfrm>
          <a:off x="0" y="0"/>
          <a:ext cx="0" cy="0"/>
          <a:chOff x="0" y="0"/>
          <a:chExt cx="0" cy="0"/>
        </a:xfrm>
      </p:grpSpPr>
      <p:sp>
        <p:nvSpPr>
          <p:cNvPr id="404" name="Google Shape;404;p60"/>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3600"/>
              <a:t>SUCCESS!!!</a:t>
            </a:r>
            <a:endParaRPr sz="3600"/>
          </a:p>
          <a:p>
            <a:pPr indent="0" lvl="0" marL="0" rtl="0" algn="ctr">
              <a:spcBef>
                <a:spcPts val="0"/>
              </a:spcBef>
              <a:spcAft>
                <a:spcPts val="0"/>
              </a:spcAft>
              <a:buNone/>
            </a:pPr>
            <a:r>
              <a:rPr lang="en" sz="3600"/>
              <a:t>5 Tracks Across MU69</a:t>
            </a:r>
            <a:endParaRPr sz="3600"/>
          </a:p>
        </p:txBody>
      </p:sp>
      <p:sp>
        <p:nvSpPr>
          <p:cNvPr id="405" name="Google Shape;405;p60"/>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0"/>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0" name="Shape 410"/>
        <p:cNvGrpSpPr/>
        <p:nvPr/>
      </p:nvGrpSpPr>
      <p:grpSpPr>
        <a:xfrm>
          <a:off x="0" y="0"/>
          <a:ext cx="0" cy="0"/>
          <a:chOff x="0" y="0"/>
          <a:chExt cx="0" cy="0"/>
        </a:xfrm>
      </p:grpSpPr>
      <p:grpSp>
        <p:nvGrpSpPr>
          <p:cNvPr id="411" name="Google Shape;411;p61"/>
          <p:cNvGrpSpPr/>
          <p:nvPr/>
        </p:nvGrpSpPr>
        <p:grpSpPr>
          <a:xfrm>
            <a:off x="12096" y="1145536"/>
            <a:ext cx="1828800" cy="1828800"/>
            <a:chOff x="1879600" y="0"/>
            <a:chExt cx="2654300" cy="2654300"/>
          </a:xfrm>
        </p:grpSpPr>
        <p:pic>
          <p:nvPicPr>
            <p:cNvPr descr="T02cr_6753.gif" id="412" name="Google Shape;412;p61"/>
            <p:cNvPicPr preferRelativeResize="0"/>
            <p:nvPr/>
          </p:nvPicPr>
          <p:blipFill rotWithShape="1">
            <a:blip r:embed="rId3">
              <a:alphaModFix/>
            </a:blip>
            <a:srcRect b="0" l="0" r="0" t="0"/>
            <a:stretch/>
          </p:blipFill>
          <p:spPr>
            <a:xfrm>
              <a:off x="1879600" y="0"/>
              <a:ext cx="2654300" cy="2654300"/>
            </a:xfrm>
            <a:prstGeom prst="rect">
              <a:avLst/>
            </a:prstGeom>
            <a:noFill/>
            <a:ln cap="flat" cmpd="sng" w="9525">
              <a:solidFill>
                <a:srgbClr val="FF0000"/>
              </a:solidFill>
              <a:prstDash val="solid"/>
              <a:round/>
              <a:headEnd len="sm" w="sm" type="none"/>
              <a:tailEnd len="sm" w="sm" type="none"/>
            </a:ln>
          </p:spPr>
        </p:pic>
        <p:sp>
          <p:nvSpPr>
            <p:cNvPr id="413" name="Google Shape;413;p61"/>
            <p:cNvSpPr txBox="1"/>
            <p:nvPr/>
          </p:nvSpPr>
          <p:spPr>
            <a:xfrm>
              <a:off x="1879600" y="2158881"/>
              <a:ext cx="826818" cy="476484"/>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FF0000"/>
                  </a:solidFill>
                  <a:latin typeface="Calibri"/>
                  <a:ea typeface="Calibri"/>
                  <a:cs typeface="Calibri"/>
                  <a:sym typeface="Calibri"/>
                </a:rPr>
                <a:t>T02</a:t>
              </a:r>
              <a:endParaRPr sz="1800">
                <a:solidFill>
                  <a:srgbClr val="FF0000"/>
                </a:solidFill>
                <a:latin typeface="Calibri"/>
                <a:ea typeface="Calibri"/>
                <a:cs typeface="Calibri"/>
                <a:sym typeface="Calibri"/>
              </a:endParaRPr>
            </a:p>
          </p:txBody>
        </p:sp>
      </p:grpSp>
      <p:grpSp>
        <p:nvGrpSpPr>
          <p:cNvPr id="414" name="Google Shape;414;p61"/>
          <p:cNvGrpSpPr/>
          <p:nvPr/>
        </p:nvGrpSpPr>
        <p:grpSpPr>
          <a:xfrm>
            <a:off x="1834848" y="1139488"/>
            <a:ext cx="1828800" cy="1828800"/>
            <a:chOff x="5143500" y="38100"/>
            <a:chExt cx="2552700" cy="2552700"/>
          </a:xfrm>
        </p:grpSpPr>
        <p:pic>
          <p:nvPicPr>
            <p:cNvPr descr="T05cr_6896.gif" id="415" name="Google Shape;415;p61"/>
            <p:cNvPicPr preferRelativeResize="0"/>
            <p:nvPr/>
          </p:nvPicPr>
          <p:blipFill rotWithShape="1">
            <a:blip r:embed="rId4">
              <a:alphaModFix/>
            </a:blip>
            <a:srcRect b="0" l="0" r="0" t="0"/>
            <a:stretch/>
          </p:blipFill>
          <p:spPr>
            <a:xfrm>
              <a:off x="5143500" y="38100"/>
              <a:ext cx="2552700" cy="2552700"/>
            </a:xfrm>
            <a:prstGeom prst="rect">
              <a:avLst/>
            </a:prstGeom>
            <a:noFill/>
            <a:ln cap="flat" cmpd="sng" w="9525">
              <a:solidFill>
                <a:srgbClr val="FF0000"/>
              </a:solidFill>
              <a:prstDash val="solid"/>
              <a:round/>
              <a:headEnd len="sm" w="sm" type="none"/>
              <a:tailEnd len="sm" w="sm" type="none"/>
            </a:ln>
          </p:spPr>
        </p:pic>
        <p:sp>
          <p:nvSpPr>
            <p:cNvPr id="416" name="Google Shape;416;p61"/>
            <p:cNvSpPr txBox="1"/>
            <p:nvPr/>
          </p:nvSpPr>
          <p:spPr>
            <a:xfrm>
              <a:off x="5143500" y="2119868"/>
              <a:ext cx="763860" cy="458245"/>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FF0000"/>
                  </a:solidFill>
                  <a:latin typeface="Calibri"/>
                  <a:ea typeface="Calibri"/>
                  <a:cs typeface="Calibri"/>
                  <a:sym typeface="Calibri"/>
                </a:rPr>
                <a:t>T05</a:t>
              </a:r>
              <a:endParaRPr sz="1800">
                <a:solidFill>
                  <a:srgbClr val="FF0000"/>
                </a:solidFill>
                <a:latin typeface="Calibri"/>
                <a:ea typeface="Calibri"/>
                <a:cs typeface="Calibri"/>
                <a:sym typeface="Calibri"/>
              </a:endParaRPr>
            </a:p>
          </p:txBody>
        </p:sp>
      </p:grpSp>
      <p:grpSp>
        <p:nvGrpSpPr>
          <p:cNvPr id="417" name="Google Shape;417;p61"/>
          <p:cNvGrpSpPr/>
          <p:nvPr/>
        </p:nvGrpSpPr>
        <p:grpSpPr>
          <a:xfrm>
            <a:off x="5480994" y="1136288"/>
            <a:ext cx="1828800" cy="1828800"/>
            <a:chOff x="330199" y="2415455"/>
            <a:chExt cx="2590801" cy="2593413"/>
          </a:xfrm>
        </p:grpSpPr>
        <p:pic>
          <p:nvPicPr>
            <p:cNvPr descr="T13cr_6642.gif" id="418" name="Google Shape;418;p61"/>
            <p:cNvPicPr preferRelativeResize="0"/>
            <p:nvPr/>
          </p:nvPicPr>
          <p:blipFill rotWithShape="1">
            <a:blip r:embed="rId5">
              <a:alphaModFix/>
            </a:blip>
            <a:srcRect b="0" l="0" r="0" t="0"/>
            <a:stretch/>
          </p:blipFill>
          <p:spPr>
            <a:xfrm>
              <a:off x="330200" y="2415455"/>
              <a:ext cx="2590800" cy="2590800"/>
            </a:xfrm>
            <a:prstGeom prst="rect">
              <a:avLst/>
            </a:prstGeom>
            <a:noFill/>
            <a:ln cap="flat" cmpd="sng" w="9525">
              <a:solidFill>
                <a:srgbClr val="FF0000"/>
              </a:solidFill>
              <a:prstDash val="solid"/>
              <a:round/>
              <a:headEnd len="sm" w="sm" type="none"/>
              <a:tailEnd len="sm" w="sm" type="none"/>
            </a:ln>
          </p:spPr>
        </p:pic>
        <p:sp>
          <p:nvSpPr>
            <p:cNvPr id="419" name="Google Shape;419;p61"/>
            <p:cNvSpPr txBox="1"/>
            <p:nvPr/>
          </p:nvSpPr>
          <p:spPr>
            <a:xfrm>
              <a:off x="330199" y="4543783"/>
              <a:ext cx="782077" cy="465085"/>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FF0000"/>
                  </a:solidFill>
                  <a:latin typeface="Calibri"/>
                  <a:ea typeface="Calibri"/>
                  <a:cs typeface="Calibri"/>
                  <a:sym typeface="Calibri"/>
                </a:rPr>
                <a:t>T13</a:t>
              </a:r>
              <a:endParaRPr sz="1800">
                <a:solidFill>
                  <a:srgbClr val="FF0000"/>
                </a:solidFill>
                <a:latin typeface="Calibri"/>
                <a:ea typeface="Calibri"/>
                <a:cs typeface="Calibri"/>
                <a:sym typeface="Calibri"/>
              </a:endParaRPr>
            </a:p>
          </p:txBody>
        </p:sp>
      </p:grpSp>
      <p:grpSp>
        <p:nvGrpSpPr>
          <p:cNvPr id="420" name="Google Shape;420;p61"/>
          <p:cNvGrpSpPr/>
          <p:nvPr/>
        </p:nvGrpSpPr>
        <p:grpSpPr>
          <a:xfrm>
            <a:off x="3658242" y="1139488"/>
            <a:ext cx="1828800" cy="1828800"/>
            <a:chOff x="3568700" y="2489200"/>
            <a:chExt cx="2654300" cy="2658939"/>
          </a:xfrm>
        </p:grpSpPr>
        <p:pic>
          <p:nvPicPr>
            <p:cNvPr descr="T16cr_6844.gif" id="421" name="Google Shape;421;p61"/>
            <p:cNvPicPr preferRelativeResize="0"/>
            <p:nvPr/>
          </p:nvPicPr>
          <p:blipFill rotWithShape="1">
            <a:blip r:embed="rId6">
              <a:alphaModFix/>
            </a:blip>
            <a:srcRect b="0" l="0" r="0" t="0"/>
            <a:stretch/>
          </p:blipFill>
          <p:spPr>
            <a:xfrm>
              <a:off x="3568700" y="2489200"/>
              <a:ext cx="2654300" cy="2654300"/>
            </a:xfrm>
            <a:prstGeom prst="rect">
              <a:avLst/>
            </a:prstGeom>
            <a:noFill/>
            <a:ln cap="flat" cmpd="sng" w="9525">
              <a:solidFill>
                <a:srgbClr val="FF0000"/>
              </a:solidFill>
              <a:prstDash val="solid"/>
              <a:round/>
              <a:headEnd len="sm" w="sm" type="none"/>
              <a:tailEnd len="sm" w="sm" type="none"/>
            </a:ln>
          </p:spPr>
        </p:pic>
        <p:sp>
          <p:nvSpPr>
            <p:cNvPr id="422" name="Google Shape;422;p61"/>
            <p:cNvSpPr txBox="1"/>
            <p:nvPr/>
          </p:nvSpPr>
          <p:spPr>
            <a:xfrm>
              <a:off x="3568700" y="4671656"/>
              <a:ext cx="853359" cy="476483"/>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FF0000"/>
                  </a:solidFill>
                  <a:latin typeface="Calibri"/>
                  <a:ea typeface="Calibri"/>
                  <a:cs typeface="Calibri"/>
                  <a:sym typeface="Calibri"/>
                </a:rPr>
                <a:t>T16</a:t>
              </a:r>
              <a:endParaRPr sz="1800">
                <a:solidFill>
                  <a:srgbClr val="FF0000"/>
                </a:solidFill>
                <a:latin typeface="Calibri"/>
                <a:ea typeface="Calibri"/>
                <a:cs typeface="Calibri"/>
                <a:sym typeface="Calibri"/>
              </a:endParaRPr>
            </a:p>
          </p:txBody>
        </p:sp>
      </p:grpSp>
      <p:grpSp>
        <p:nvGrpSpPr>
          <p:cNvPr id="423" name="Google Shape;423;p61"/>
          <p:cNvGrpSpPr/>
          <p:nvPr/>
        </p:nvGrpSpPr>
        <p:grpSpPr>
          <a:xfrm>
            <a:off x="7303919" y="1141582"/>
            <a:ext cx="1828800" cy="1870703"/>
            <a:chOff x="6553199" y="2552701"/>
            <a:chExt cx="2590800" cy="2657194"/>
          </a:xfrm>
        </p:grpSpPr>
        <p:pic>
          <p:nvPicPr>
            <p:cNvPr descr="T17cr_6911.gif" id="424" name="Google Shape;424;p61"/>
            <p:cNvPicPr preferRelativeResize="0"/>
            <p:nvPr/>
          </p:nvPicPr>
          <p:blipFill rotWithShape="1">
            <a:blip r:embed="rId7">
              <a:alphaModFix/>
            </a:blip>
            <a:srcRect b="0" l="0" r="0" t="0"/>
            <a:stretch/>
          </p:blipFill>
          <p:spPr>
            <a:xfrm>
              <a:off x="6553199" y="2552701"/>
              <a:ext cx="2590800" cy="2590800"/>
            </a:xfrm>
            <a:prstGeom prst="rect">
              <a:avLst/>
            </a:prstGeom>
            <a:noFill/>
            <a:ln cap="flat" cmpd="sng" w="9525">
              <a:solidFill>
                <a:srgbClr val="FF0000"/>
              </a:solidFill>
              <a:prstDash val="solid"/>
              <a:round/>
              <a:headEnd len="sm" w="sm" type="none"/>
              <a:tailEnd len="sm" w="sm" type="none"/>
            </a:ln>
          </p:spPr>
        </p:pic>
        <p:sp>
          <p:nvSpPr>
            <p:cNvPr id="425" name="Google Shape;425;p61"/>
            <p:cNvSpPr txBox="1"/>
            <p:nvPr/>
          </p:nvSpPr>
          <p:spPr>
            <a:xfrm>
              <a:off x="6573514" y="4685287"/>
              <a:ext cx="907267" cy="524608"/>
            </a:xfrm>
            <a:prstGeom prst="rect">
              <a:avLst/>
            </a:prstGeom>
            <a:noFill/>
            <a:ln cap="flat" cmpd="sng" w="9525">
              <a:solidFill>
                <a:srgbClr val="FF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FF0000"/>
                  </a:solidFill>
                  <a:latin typeface="Calibri"/>
                  <a:ea typeface="Calibri"/>
                  <a:cs typeface="Calibri"/>
                  <a:sym typeface="Calibri"/>
                </a:rPr>
                <a:t>T17</a:t>
              </a:r>
              <a:endParaRPr sz="1800">
                <a:solidFill>
                  <a:srgbClr val="FF0000"/>
                </a:solidFill>
                <a:latin typeface="Calibri"/>
                <a:ea typeface="Calibri"/>
                <a:cs typeface="Calibri"/>
                <a:sym typeface="Calibri"/>
              </a:endParaRPr>
            </a:p>
          </p:txBody>
        </p:sp>
      </p:grpSp>
      <p:pic>
        <p:nvPicPr>
          <p:cNvPr id="426" name="Google Shape;426;p61"/>
          <p:cNvPicPr preferRelativeResize="0"/>
          <p:nvPr/>
        </p:nvPicPr>
        <p:blipFill rotWithShape="1">
          <a:blip r:embed="rId8">
            <a:alphaModFix/>
          </a:blip>
          <a:srcRect b="0" l="0" r="0" t="0"/>
          <a:stretch/>
        </p:blipFill>
        <p:spPr>
          <a:xfrm>
            <a:off x="29219" y="2971800"/>
            <a:ext cx="1828800" cy="1828800"/>
          </a:xfrm>
          <a:prstGeom prst="rect">
            <a:avLst/>
          </a:prstGeom>
          <a:noFill/>
          <a:ln>
            <a:noFill/>
          </a:ln>
        </p:spPr>
      </p:pic>
      <p:pic>
        <p:nvPicPr>
          <p:cNvPr id="427" name="Google Shape;427;p61"/>
          <p:cNvPicPr preferRelativeResize="0"/>
          <p:nvPr/>
        </p:nvPicPr>
        <p:blipFill rotWithShape="1">
          <a:blip r:embed="rId9">
            <a:alphaModFix/>
          </a:blip>
          <a:srcRect b="0" l="0" r="0" t="0"/>
          <a:stretch/>
        </p:blipFill>
        <p:spPr>
          <a:xfrm>
            <a:off x="1826706" y="2971800"/>
            <a:ext cx="1828800" cy="1828800"/>
          </a:xfrm>
          <a:prstGeom prst="rect">
            <a:avLst/>
          </a:prstGeom>
          <a:noFill/>
          <a:ln>
            <a:noFill/>
          </a:ln>
        </p:spPr>
      </p:pic>
      <p:pic>
        <p:nvPicPr>
          <p:cNvPr id="428" name="Google Shape;428;p61"/>
          <p:cNvPicPr preferRelativeResize="0"/>
          <p:nvPr/>
        </p:nvPicPr>
        <p:blipFill rotWithShape="1">
          <a:blip r:embed="rId10">
            <a:alphaModFix/>
          </a:blip>
          <a:srcRect b="0" l="0" r="0" t="0"/>
          <a:stretch/>
        </p:blipFill>
        <p:spPr>
          <a:xfrm>
            <a:off x="3604381" y="2971800"/>
            <a:ext cx="1828800" cy="1828800"/>
          </a:xfrm>
          <a:prstGeom prst="rect">
            <a:avLst/>
          </a:prstGeom>
          <a:noFill/>
          <a:ln>
            <a:noFill/>
          </a:ln>
        </p:spPr>
      </p:pic>
      <p:pic>
        <p:nvPicPr>
          <p:cNvPr id="429" name="Google Shape;429;p61"/>
          <p:cNvPicPr preferRelativeResize="0"/>
          <p:nvPr/>
        </p:nvPicPr>
        <p:blipFill rotWithShape="1">
          <a:blip r:embed="rId11">
            <a:alphaModFix/>
          </a:blip>
          <a:srcRect b="0" l="0" r="0" t="0"/>
          <a:stretch/>
        </p:blipFill>
        <p:spPr>
          <a:xfrm>
            <a:off x="5420231" y="2971800"/>
            <a:ext cx="1828800" cy="1828800"/>
          </a:xfrm>
          <a:prstGeom prst="rect">
            <a:avLst/>
          </a:prstGeom>
          <a:noFill/>
          <a:ln>
            <a:noFill/>
          </a:ln>
        </p:spPr>
      </p:pic>
      <p:pic>
        <p:nvPicPr>
          <p:cNvPr id="430" name="Google Shape;430;p61"/>
          <p:cNvPicPr preferRelativeResize="0"/>
          <p:nvPr/>
        </p:nvPicPr>
        <p:blipFill rotWithShape="1">
          <a:blip r:embed="rId12">
            <a:alphaModFix/>
          </a:blip>
          <a:srcRect b="0" l="0" r="0" t="0"/>
          <a:stretch/>
        </p:blipFill>
        <p:spPr>
          <a:xfrm>
            <a:off x="7165759" y="2971800"/>
            <a:ext cx="1828800" cy="1828800"/>
          </a:xfrm>
          <a:prstGeom prst="rect">
            <a:avLst/>
          </a:prstGeom>
          <a:noFill/>
          <a:ln>
            <a:noFill/>
          </a:ln>
        </p:spPr>
      </p:pic>
      <p:sp>
        <p:nvSpPr>
          <p:cNvPr id="431" name="Google Shape;431;p61"/>
          <p:cNvSpPr txBox="1"/>
          <p:nvPr>
            <p:ph type="title"/>
          </p:nvPr>
        </p:nvSpPr>
        <p:spPr>
          <a:xfrm>
            <a:off x="457200" y="57007"/>
            <a:ext cx="8229600" cy="85725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chemeClr val="dk1"/>
              </a:buClr>
              <a:buSzPts val="4400"/>
              <a:buFont typeface="Calibri"/>
              <a:buNone/>
            </a:pPr>
            <a:r>
              <a:rPr lang="en">
                <a:solidFill>
                  <a:schemeClr val="dk1"/>
                </a:solidFill>
              </a:rPr>
              <a:t>Five Detections, south to north</a:t>
            </a:r>
            <a:endParaRPr>
              <a:solidFill>
                <a:schemeClr val="dk1"/>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6" name="Shape 436"/>
        <p:cNvGrpSpPr/>
        <p:nvPr/>
      </p:nvGrpSpPr>
      <p:grpSpPr>
        <a:xfrm>
          <a:off x="0" y="0"/>
          <a:ext cx="0" cy="0"/>
          <a:chOff x="0" y="0"/>
          <a:chExt cx="0" cy="0"/>
        </a:xfrm>
      </p:grpSpPr>
      <p:pic>
        <p:nvPicPr>
          <p:cNvPr descr="IMG_9603.JPG" id="437" name="Google Shape;437;p62"/>
          <p:cNvPicPr preferRelativeResize="0"/>
          <p:nvPr/>
        </p:nvPicPr>
        <p:blipFill rotWithShape="1">
          <a:blip r:embed="rId3">
            <a:alphaModFix amt="70000"/>
          </a:blip>
          <a:srcRect b="0" l="0" r="0" t="18994"/>
          <a:stretch/>
        </p:blipFill>
        <p:spPr>
          <a:xfrm>
            <a:off x="711200" y="977000"/>
            <a:ext cx="7700720" cy="4166500"/>
          </a:xfrm>
          <a:prstGeom prst="rect">
            <a:avLst/>
          </a:prstGeom>
          <a:noFill/>
          <a:ln>
            <a:noFill/>
          </a:ln>
        </p:spPr>
      </p:pic>
      <p:sp>
        <p:nvSpPr>
          <p:cNvPr id="438" name="Google Shape;438;p62"/>
          <p:cNvSpPr txBox="1"/>
          <p:nvPr>
            <p:ph type="title"/>
          </p:nvPr>
        </p:nvSpPr>
        <p:spPr>
          <a:xfrm>
            <a:off x="457200" y="57007"/>
            <a:ext cx="8229600" cy="85725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4400"/>
              <a:buFont typeface="Calibri"/>
              <a:buNone/>
            </a:pPr>
            <a:r>
              <a:rPr lang="en">
                <a:solidFill>
                  <a:srgbClr val="000000"/>
                </a:solidFill>
              </a:rPr>
              <a:t>Acknowledgments</a:t>
            </a:r>
            <a:endParaRPr>
              <a:solidFill>
                <a:srgbClr val="000000"/>
              </a:solidFill>
            </a:endParaRPr>
          </a:p>
        </p:txBody>
      </p:sp>
      <p:sp>
        <p:nvSpPr>
          <p:cNvPr id="439" name="Google Shape;439;p62"/>
          <p:cNvSpPr txBox="1"/>
          <p:nvPr>
            <p:ph idx="1" type="body"/>
          </p:nvPr>
        </p:nvSpPr>
        <p:spPr>
          <a:xfrm>
            <a:off x="457200" y="1065561"/>
            <a:ext cx="8229600" cy="3529062"/>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chemeClr val="lt1"/>
              </a:buClr>
              <a:buSzPts val="2000"/>
              <a:buChar char="•"/>
            </a:pPr>
            <a:r>
              <a:rPr lang="en" sz="2000"/>
              <a:t>Any observers we missed! ☹</a:t>
            </a:r>
            <a:endParaRPr sz="2000"/>
          </a:p>
          <a:p>
            <a:pPr indent="-342900" lvl="0" marL="342900" rtl="0" algn="l">
              <a:lnSpc>
                <a:spcPct val="80000"/>
              </a:lnSpc>
              <a:spcBef>
                <a:spcPts val="400"/>
              </a:spcBef>
              <a:spcAft>
                <a:spcPts val="0"/>
              </a:spcAft>
              <a:buClr>
                <a:schemeClr val="lt1"/>
              </a:buClr>
              <a:buSzPts val="2000"/>
              <a:buChar char="•"/>
            </a:pPr>
            <a:r>
              <a:rPr lang="en" sz="2000"/>
              <a:t>Universidad Nacional de la Patagonia San Juan Bosco</a:t>
            </a:r>
            <a:endParaRPr sz="2000"/>
          </a:p>
          <a:p>
            <a:pPr indent="-342900" lvl="0" marL="342900" rtl="0" algn="l">
              <a:lnSpc>
                <a:spcPct val="80000"/>
              </a:lnSpc>
              <a:spcBef>
                <a:spcPts val="400"/>
              </a:spcBef>
              <a:spcAft>
                <a:spcPts val="0"/>
              </a:spcAft>
              <a:buClr>
                <a:schemeClr val="lt1"/>
              </a:buClr>
              <a:buSzPts val="2000"/>
              <a:buChar char="•"/>
            </a:pPr>
            <a:r>
              <a:rPr lang="en" sz="2000"/>
              <a:t>Marcelo Marquez</a:t>
            </a:r>
            <a:endParaRPr/>
          </a:p>
          <a:p>
            <a:pPr indent="-342900" lvl="0" marL="342900" rtl="0" algn="l">
              <a:lnSpc>
                <a:spcPct val="80000"/>
              </a:lnSpc>
              <a:spcBef>
                <a:spcPts val="400"/>
              </a:spcBef>
              <a:spcAft>
                <a:spcPts val="0"/>
              </a:spcAft>
              <a:buClr>
                <a:schemeClr val="lt1"/>
              </a:buClr>
              <a:buSzPts val="2000"/>
              <a:buChar char="•"/>
            </a:pPr>
            <a:r>
              <a:rPr lang="en" sz="2000"/>
              <a:t>CONAE</a:t>
            </a:r>
            <a:endParaRPr/>
          </a:p>
          <a:p>
            <a:pPr indent="-342900" lvl="0" marL="342900" rtl="0" algn="l">
              <a:lnSpc>
                <a:spcPct val="80000"/>
              </a:lnSpc>
              <a:spcBef>
                <a:spcPts val="400"/>
              </a:spcBef>
              <a:spcAft>
                <a:spcPts val="0"/>
              </a:spcAft>
              <a:buClr>
                <a:schemeClr val="lt1"/>
              </a:buClr>
              <a:buSzPts val="2000"/>
              <a:buChar char="•"/>
            </a:pPr>
            <a:r>
              <a:rPr lang="en" sz="2000"/>
              <a:t>John Fazio and the United States Embassy in Argentina</a:t>
            </a:r>
            <a:endParaRPr/>
          </a:p>
          <a:p>
            <a:pPr indent="-342900" lvl="0" marL="342900" rtl="0" algn="l">
              <a:lnSpc>
                <a:spcPct val="80000"/>
              </a:lnSpc>
              <a:spcBef>
                <a:spcPts val="400"/>
              </a:spcBef>
              <a:spcAft>
                <a:spcPts val="0"/>
              </a:spcAft>
              <a:buClr>
                <a:schemeClr val="lt1"/>
              </a:buClr>
              <a:buSzPts val="2000"/>
              <a:buChar char="•"/>
            </a:pPr>
            <a:r>
              <a:rPr lang="en" sz="2000"/>
              <a:t>Mayor and government of Comodoro Rivadavia</a:t>
            </a:r>
            <a:endParaRPr sz="2000"/>
          </a:p>
          <a:p>
            <a:pPr indent="-342900" lvl="0" marL="342900" rtl="0" algn="l">
              <a:lnSpc>
                <a:spcPct val="80000"/>
              </a:lnSpc>
              <a:spcBef>
                <a:spcPts val="400"/>
              </a:spcBef>
              <a:spcAft>
                <a:spcPts val="0"/>
              </a:spcAft>
              <a:buClr>
                <a:schemeClr val="lt1"/>
              </a:buClr>
              <a:buSzPts val="2000"/>
              <a:buChar char="•"/>
            </a:pPr>
            <a:r>
              <a:rPr lang="en" sz="2000"/>
              <a:t>Chief of Police of Chubut and Santa Cruz</a:t>
            </a:r>
            <a:endParaRPr sz="2000"/>
          </a:p>
          <a:p>
            <a:pPr indent="-342900" lvl="0" marL="342900" rtl="0" algn="l">
              <a:lnSpc>
                <a:spcPct val="80000"/>
              </a:lnSpc>
              <a:spcBef>
                <a:spcPts val="400"/>
              </a:spcBef>
              <a:spcAft>
                <a:spcPts val="0"/>
              </a:spcAft>
              <a:buClr>
                <a:schemeClr val="lt1"/>
              </a:buClr>
              <a:buSzPts val="2000"/>
              <a:buChar char="•"/>
            </a:pPr>
            <a:r>
              <a:rPr lang="en" sz="2000"/>
              <a:t>Argentinian Air Force</a:t>
            </a:r>
            <a:endParaRPr sz="2000"/>
          </a:p>
          <a:p>
            <a:pPr indent="-342900" lvl="0" marL="342900" rtl="0" algn="l">
              <a:lnSpc>
                <a:spcPct val="80000"/>
              </a:lnSpc>
              <a:spcBef>
                <a:spcPts val="400"/>
              </a:spcBef>
              <a:spcAft>
                <a:spcPts val="0"/>
              </a:spcAft>
              <a:buClr>
                <a:schemeClr val="lt1"/>
              </a:buClr>
              <a:buSzPts val="2000"/>
              <a:buChar char="•"/>
            </a:pPr>
            <a:r>
              <a:rPr lang="en" sz="2000"/>
              <a:t>Gaia</a:t>
            </a:r>
            <a:endParaRPr/>
          </a:p>
          <a:p>
            <a:pPr indent="-342900" lvl="0" marL="342900" rtl="0" algn="l">
              <a:lnSpc>
                <a:spcPct val="80000"/>
              </a:lnSpc>
              <a:spcBef>
                <a:spcPts val="400"/>
              </a:spcBef>
              <a:spcAft>
                <a:spcPts val="0"/>
              </a:spcAft>
              <a:buClr>
                <a:schemeClr val="lt1"/>
              </a:buClr>
              <a:buSzPts val="2000"/>
              <a:buChar char="•"/>
            </a:pPr>
            <a:r>
              <a:rPr lang="en" sz="2000"/>
              <a:t>Hubble</a:t>
            </a:r>
            <a:endParaRPr/>
          </a:p>
          <a:p>
            <a:pPr indent="-342900" lvl="0" marL="342900" rtl="0" algn="l">
              <a:lnSpc>
                <a:spcPct val="80000"/>
              </a:lnSpc>
              <a:spcBef>
                <a:spcPts val="400"/>
              </a:spcBef>
              <a:spcAft>
                <a:spcPts val="0"/>
              </a:spcAft>
              <a:buClr>
                <a:schemeClr val="lt1"/>
              </a:buClr>
              <a:buSzPts val="2000"/>
              <a:buChar char="•"/>
            </a:pPr>
            <a:r>
              <a:rPr lang="en" sz="2000"/>
              <a:t>NASA &amp; New Horizons</a:t>
            </a:r>
            <a:endParaRPr sz="2000"/>
          </a:p>
          <a:p>
            <a:pPr indent="0" lvl="0" marL="0" rtl="0" algn="l">
              <a:lnSpc>
                <a:spcPct val="80000"/>
              </a:lnSpc>
              <a:spcBef>
                <a:spcPts val="400"/>
              </a:spcBef>
              <a:spcAft>
                <a:spcPts val="0"/>
              </a:spcAft>
              <a:buClr>
                <a:schemeClr val="lt1"/>
              </a:buClr>
              <a:buSzPts val="2000"/>
              <a:buNone/>
            </a:pPr>
            <a:r>
              <a:t/>
            </a:r>
            <a:endParaRPr sz="2000"/>
          </a:p>
        </p:txBody>
      </p:sp>
      <p:sp>
        <p:nvSpPr>
          <p:cNvPr id="440" name="Google Shape;440;p62"/>
          <p:cNvSpPr txBox="1"/>
          <p:nvPr/>
        </p:nvSpPr>
        <p:spPr>
          <a:xfrm>
            <a:off x="0" y="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https:/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63"/>
          <p:cNvSpPr txBox="1"/>
          <p:nvPr/>
        </p:nvSpPr>
        <p:spPr>
          <a:xfrm>
            <a:off x="457171" y="205014"/>
            <a:ext cx="8228818" cy="858716"/>
          </a:xfrm>
          <a:prstGeom prst="rect">
            <a:avLst/>
          </a:prstGeom>
          <a:noFill/>
          <a:ln>
            <a:noFill/>
          </a:ln>
        </p:spPr>
        <p:txBody>
          <a:bodyPr anchorCtr="0" anchor="ctr" bIns="0" lIns="0" spcFirstLastPara="1" rIns="0" wrap="square" tIns="0">
            <a:noAutofit/>
          </a:bodyPr>
          <a:lstStyle/>
          <a:p>
            <a:pPr indent="0" lvl="0" marL="0" marR="0" rtl="0" algn="ctr">
              <a:spcBef>
                <a:spcPts val="0"/>
              </a:spcBef>
              <a:spcAft>
                <a:spcPts val="0"/>
              </a:spcAft>
              <a:buNone/>
            </a:pPr>
            <a:r>
              <a:rPr lang="en" sz="3600">
                <a:solidFill>
                  <a:srgbClr val="000000"/>
                </a:solidFill>
                <a:latin typeface="Arial"/>
                <a:ea typeface="Arial"/>
                <a:cs typeface="Arial"/>
                <a:sym typeface="Arial"/>
              </a:rPr>
              <a:t>July 17 data</a:t>
            </a:r>
            <a:endParaRPr/>
          </a:p>
        </p:txBody>
      </p:sp>
      <p:pic>
        <p:nvPicPr>
          <p:cNvPr descr="widechords.png" id="446" name="Google Shape;446;p63"/>
          <p:cNvPicPr preferRelativeResize="0"/>
          <p:nvPr/>
        </p:nvPicPr>
        <p:blipFill rotWithShape="1">
          <a:blip r:embed="rId3">
            <a:alphaModFix/>
          </a:blip>
          <a:srcRect b="0" l="0" r="0" t="7511"/>
          <a:stretch/>
        </p:blipFill>
        <p:spPr>
          <a:xfrm>
            <a:off x="1887719" y="970678"/>
            <a:ext cx="5075662" cy="4172822"/>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9" name="Shape 149"/>
        <p:cNvGrpSpPr/>
        <p:nvPr/>
      </p:nvGrpSpPr>
      <p:grpSpPr>
        <a:xfrm>
          <a:off x="0" y="0"/>
          <a:ext cx="0" cy="0"/>
          <a:chOff x="0" y="0"/>
          <a:chExt cx="0" cy="0"/>
        </a:xfrm>
      </p:grpSpPr>
      <p:sp>
        <p:nvSpPr>
          <p:cNvPr id="150" name="Google Shape;150;p28"/>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400"/>
              <a:t>So, how do we measure the size of an object that’s too small to see as a disc in our telescopes?</a:t>
            </a:r>
            <a:endParaRPr sz="2400"/>
          </a:p>
          <a:p>
            <a:pPr indent="0" lvl="0" marL="0" rtl="0" algn="l">
              <a:spcBef>
                <a:spcPts val="0"/>
              </a:spcBef>
              <a:spcAft>
                <a:spcPts val="0"/>
              </a:spcAft>
              <a:buNone/>
            </a:pPr>
            <a:r>
              <a:t/>
            </a:r>
            <a:endParaRPr sz="1800"/>
          </a:p>
          <a:p>
            <a:pPr indent="0" lvl="0" marL="0" rtl="0" algn="l">
              <a:spcBef>
                <a:spcPts val="0"/>
              </a:spcBef>
              <a:spcAft>
                <a:spcPts val="0"/>
              </a:spcAft>
              <a:buNone/>
            </a:pPr>
            <a:r>
              <a:rPr lang="en" sz="1800"/>
              <a:t>We use a technique called “occultation” from the verb “to occult” which means “cut off from view by interposing something”.</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Think of every star as a light source.   Then, every object in the Solar System casts a shadow from every star.  These shadows move around as the Solar System object moves in its orbit.   Each shadow is the size of the cross section of the object and occasionally a shadow may pass over the Earth.  If you happen to be in a location where the shadow passes over you, then you would see the star disappear behind the object and, some time later, reappear on the other side.   We say that the star was occulted by the object.</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151" name="Google Shape;151;p28"/>
          <p:cNvSpPr txBox="1"/>
          <p:nvPr/>
        </p:nvSpPr>
        <p:spPr>
          <a:xfrm>
            <a:off x="1416850" y="523950"/>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28"/>
          <p:cNvSpPr txBox="1"/>
          <p:nvPr/>
        </p:nvSpPr>
        <p:spPr>
          <a:xfrm>
            <a:off x="856025" y="5829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0" name="Shape 450"/>
        <p:cNvGrpSpPr/>
        <p:nvPr/>
      </p:nvGrpSpPr>
      <p:grpSpPr>
        <a:xfrm>
          <a:off x="0" y="0"/>
          <a:ext cx="0" cy="0"/>
          <a:chOff x="0" y="0"/>
          <a:chExt cx="0" cy="0"/>
        </a:xfrm>
      </p:grpSpPr>
      <p:sp>
        <p:nvSpPr>
          <p:cNvPr id="451" name="Google Shape;451;p64"/>
          <p:cNvSpPr txBox="1"/>
          <p:nvPr>
            <p:ph type="title"/>
          </p:nvPr>
        </p:nvSpPr>
        <p:spPr>
          <a:xfrm>
            <a:off x="457200" y="57007"/>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4400"/>
              <a:buFont typeface="Calibri"/>
              <a:buNone/>
            </a:pPr>
            <a:r>
              <a:rPr lang="en">
                <a:solidFill>
                  <a:srgbClr val="000000"/>
                </a:solidFill>
              </a:rPr>
              <a:t>One object</a:t>
            </a:r>
            <a:endParaRPr>
              <a:solidFill>
                <a:srgbClr val="000000"/>
              </a:solidFill>
            </a:endParaRPr>
          </a:p>
        </p:txBody>
      </p:sp>
      <p:pic>
        <p:nvPicPr>
          <p:cNvPr id="452" name="Google Shape;452;p64"/>
          <p:cNvPicPr preferRelativeResize="0"/>
          <p:nvPr>
            <p:ph idx="1" type="body"/>
          </p:nvPr>
        </p:nvPicPr>
        <p:blipFill rotWithShape="1">
          <a:blip r:embed="rId3">
            <a:alphaModFix/>
          </a:blip>
          <a:srcRect b="0" l="0" r="0" t="10474"/>
          <a:stretch/>
        </p:blipFill>
        <p:spPr>
          <a:xfrm flipH="1">
            <a:off x="182880" y="1101484"/>
            <a:ext cx="4343400" cy="3888300"/>
          </a:xfrm>
          <a:prstGeom prst="rect">
            <a:avLst/>
          </a:prstGeom>
          <a:noFill/>
          <a:ln>
            <a:noFill/>
          </a:ln>
        </p:spPr>
      </p:pic>
      <p:cxnSp>
        <p:nvCxnSpPr>
          <p:cNvPr id="453" name="Google Shape;453;p64"/>
          <p:cNvCxnSpPr/>
          <p:nvPr/>
        </p:nvCxnSpPr>
        <p:spPr>
          <a:xfrm>
            <a:off x="1817586" y="2516769"/>
            <a:ext cx="739800" cy="5883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50"/>
              </a:srgbClr>
            </a:outerShdw>
          </a:effectLst>
        </p:spPr>
      </p:cxnSp>
      <p:cxnSp>
        <p:nvCxnSpPr>
          <p:cNvPr id="454" name="Google Shape;454;p64"/>
          <p:cNvCxnSpPr/>
          <p:nvPr/>
        </p:nvCxnSpPr>
        <p:spPr>
          <a:xfrm flipH="1">
            <a:off x="2557306" y="1922532"/>
            <a:ext cx="926400" cy="11709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50"/>
              </a:srgbClr>
            </a:outerShdw>
          </a:effectLst>
        </p:spPr>
      </p:cxnSp>
      <p:sp>
        <p:nvSpPr>
          <p:cNvPr id="455" name="Google Shape;455;p64"/>
          <p:cNvSpPr txBox="1"/>
          <p:nvPr/>
        </p:nvSpPr>
        <p:spPr>
          <a:xfrm rot="-3090999">
            <a:off x="2450781" y="2084598"/>
            <a:ext cx="1095314" cy="369384"/>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800">
                <a:solidFill>
                  <a:schemeClr val="lt1"/>
                </a:solidFill>
                <a:latin typeface="Calibri"/>
                <a:ea typeface="Calibri"/>
                <a:cs typeface="Calibri"/>
                <a:sym typeface="Calibri"/>
              </a:rPr>
              <a:t>17 km</a:t>
            </a:r>
            <a:endParaRPr sz="1800">
              <a:solidFill>
                <a:schemeClr val="lt1"/>
              </a:solidFill>
              <a:latin typeface="Calibri"/>
              <a:ea typeface="Calibri"/>
              <a:cs typeface="Calibri"/>
              <a:sym typeface="Calibri"/>
            </a:endParaRPr>
          </a:p>
        </p:txBody>
      </p:sp>
      <p:sp>
        <p:nvSpPr>
          <p:cNvPr id="456" name="Google Shape;456;p64"/>
          <p:cNvSpPr/>
          <p:nvPr/>
        </p:nvSpPr>
        <p:spPr>
          <a:xfrm rot="2124209">
            <a:off x="1741262" y="2403779"/>
            <a:ext cx="848738" cy="369180"/>
          </a:xfrm>
          <a:prstGeom prst="rect">
            <a:avLst/>
          </a:prstGeom>
          <a:noFill/>
          <a:ln>
            <a:noFill/>
          </a:ln>
        </p:spPr>
        <p:txBody>
          <a:bodyPr anchorCtr="0" anchor="t" bIns="45700" lIns="91425" spcFirstLastPara="1" rIns="91425" wrap="square" tIns="45700">
            <a:noAutofit/>
          </a:bodyPr>
          <a:lstStyle/>
          <a:p>
            <a:pPr indent="0" lvl="0" marL="101600" marR="0" rtl="0" algn="l">
              <a:spcBef>
                <a:spcPts val="0"/>
              </a:spcBef>
              <a:spcAft>
                <a:spcPts val="0"/>
              </a:spcAft>
              <a:buClr>
                <a:srgbClr val="000000"/>
              </a:buClr>
              <a:buSzPts val="810"/>
              <a:buFont typeface="Calibri"/>
              <a:buNone/>
            </a:pPr>
            <a:r>
              <a:rPr lang="en" sz="1800">
                <a:solidFill>
                  <a:srgbClr val="FFFFFF"/>
                </a:solidFill>
                <a:latin typeface="Calibri"/>
                <a:ea typeface="Calibri"/>
                <a:cs typeface="Calibri"/>
                <a:sym typeface="Calibri"/>
              </a:rPr>
              <a:t>9.9</a:t>
            </a:r>
            <a:r>
              <a:rPr lang="en" sz="1800">
                <a:solidFill>
                  <a:srgbClr val="FFFFFF"/>
                </a:solidFill>
                <a:latin typeface="Arial"/>
                <a:ea typeface="Arial"/>
                <a:cs typeface="Arial"/>
                <a:sym typeface="Arial"/>
              </a:rPr>
              <a:t> km</a:t>
            </a:r>
            <a:endParaRPr sz="1800">
              <a:solidFill>
                <a:srgbClr val="FFFFFF"/>
              </a:solidFill>
              <a:latin typeface="Arial"/>
              <a:ea typeface="Arial"/>
              <a:cs typeface="Arial"/>
              <a:sym typeface="Arial"/>
            </a:endParaRPr>
          </a:p>
        </p:txBody>
      </p:sp>
      <p:sp>
        <p:nvSpPr>
          <p:cNvPr id="457" name="Google Shape;457;p64"/>
          <p:cNvSpPr/>
          <p:nvPr/>
        </p:nvSpPr>
        <p:spPr>
          <a:xfrm>
            <a:off x="4439103" y="1176406"/>
            <a:ext cx="2901000" cy="33504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90000"/>
              </a:lnSpc>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Elliptical fit shown here does not account for “bite”</a:t>
            </a:r>
            <a:endParaRPr/>
          </a:p>
          <a:p>
            <a:pPr indent="-285750" lvl="0" marL="285750" marR="0" rtl="0" algn="l">
              <a:lnSpc>
                <a:spcPct val="90000"/>
              </a:lnSpc>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a:b axis ratio 1.7</a:t>
            </a:r>
            <a:endParaRPr/>
          </a:p>
          <a:p>
            <a:pPr indent="-285750" lvl="0" marL="285750" marR="0" rtl="0" algn="l">
              <a:lnSpc>
                <a:spcPct val="90000"/>
              </a:lnSpc>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spin pole must be within ~43° of line of sight to match light curve constraint*</a:t>
            </a:r>
            <a:endParaRPr sz="1800">
              <a:solidFill>
                <a:schemeClr val="lt1"/>
              </a:solidFill>
              <a:latin typeface="Calibri"/>
              <a:ea typeface="Calibri"/>
              <a:cs typeface="Calibri"/>
              <a:sym typeface="Calibri"/>
            </a:endParaRPr>
          </a:p>
          <a:p>
            <a:pPr indent="-285750" lvl="0" marL="285750" marR="0" rtl="0" algn="l">
              <a:lnSpc>
                <a:spcPct val="90000"/>
              </a:lnSpc>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V albedo = 0.09</a:t>
            </a:r>
            <a:endParaRPr/>
          </a:p>
          <a:p>
            <a:pPr indent="-285750" lvl="0" marL="285750" marR="0" rtl="0" algn="l">
              <a:lnSpc>
                <a:spcPct val="90000"/>
              </a:lnSpc>
              <a:spcBef>
                <a:spcPts val="0"/>
              </a:spcBef>
              <a:spcAft>
                <a:spcPts val="0"/>
              </a:spcAft>
              <a:buClr>
                <a:schemeClr val="lt1"/>
              </a:buClr>
              <a:buSzPts val="1800"/>
              <a:buFont typeface="Arial"/>
              <a:buChar char="•"/>
            </a:pPr>
            <a:r>
              <a:rPr lang="en" sz="1800">
                <a:solidFill>
                  <a:schemeClr val="lt1"/>
                </a:solidFill>
                <a:latin typeface="Calibri"/>
                <a:ea typeface="Calibri"/>
                <a:cs typeface="Calibri"/>
                <a:sym typeface="Calibri"/>
              </a:rPr>
              <a:t>convex and potato shaped asteroids are normal</a:t>
            </a:r>
            <a:endParaRPr/>
          </a:p>
          <a:p>
            <a:pPr indent="-171450" lvl="0" marL="285750" marR="0" rtl="0" algn="l">
              <a:lnSpc>
                <a:spcPct val="90000"/>
              </a:lnSpc>
              <a:spcBef>
                <a:spcPts val="0"/>
              </a:spcBef>
              <a:spcAft>
                <a:spcPts val="0"/>
              </a:spcAft>
              <a:buClr>
                <a:schemeClr val="lt1"/>
              </a:buClr>
              <a:buSzPts val="1800"/>
              <a:buFont typeface="Arial"/>
              <a:buNone/>
            </a:pPr>
            <a:r>
              <a:t/>
            </a:r>
            <a:endParaRPr sz="1800">
              <a:solidFill>
                <a:schemeClr val="lt1"/>
              </a:solidFill>
              <a:latin typeface="Calibri"/>
              <a:ea typeface="Calibri"/>
              <a:cs typeface="Calibri"/>
              <a:sym typeface="Calibri"/>
            </a:endParaRPr>
          </a:p>
        </p:txBody>
      </p:sp>
      <p:sp>
        <p:nvSpPr>
          <p:cNvPr id="458" name="Google Shape;458;p64"/>
          <p:cNvSpPr txBox="1"/>
          <p:nvPr/>
        </p:nvSpPr>
        <p:spPr>
          <a:xfrm>
            <a:off x="2618503" y="4739623"/>
            <a:ext cx="6525600" cy="584700"/>
          </a:xfrm>
          <a:prstGeom prst="rect">
            <a:avLst/>
          </a:prstGeom>
          <a:noFill/>
          <a:ln>
            <a:noFill/>
          </a:ln>
        </p:spPr>
        <p:txBody>
          <a:bodyPr anchorCtr="0" anchor="t" bIns="45700" lIns="91425" spcFirstLastPara="1" rIns="91425" wrap="square" tIns="45700">
            <a:noAutofit/>
          </a:bodyPr>
          <a:lstStyle/>
          <a:p>
            <a:pPr indent="0" lvl="0" marL="0" marR="0" rtl="0" algn="r">
              <a:spcBef>
                <a:spcPts val="0"/>
              </a:spcBef>
              <a:spcAft>
                <a:spcPts val="0"/>
              </a:spcAft>
              <a:buNone/>
            </a:pPr>
            <a:r>
              <a:rPr lang="en" sz="1400">
                <a:solidFill>
                  <a:schemeClr val="lt1"/>
                </a:solidFill>
                <a:latin typeface="Calibri"/>
                <a:ea typeface="Calibri"/>
                <a:cs typeface="Calibri"/>
                <a:sym typeface="Calibri"/>
              </a:rPr>
              <a:t> 	*See 504.07: Susan Benecchi’s talk about MU69’s Light Curve</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2" name="Shape 462"/>
        <p:cNvGrpSpPr/>
        <p:nvPr/>
      </p:nvGrpSpPr>
      <p:grpSpPr>
        <a:xfrm>
          <a:off x="0" y="0"/>
          <a:ext cx="0" cy="0"/>
          <a:chOff x="0" y="0"/>
          <a:chExt cx="0" cy="0"/>
        </a:xfrm>
      </p:grpSpPr>
      <p:sp>
        <p:nvSpPr>
          <p:cNvPr id="463" name="Google Shape;463;p65"/>
          <p:cNvSpPr txBox="1"/>
          <p:nvPr>
            <p:ph idx="1" type="subTitle"/>
          </p:nvPr>
        </p:nvSpPr>
        <p:spPr>
          <a:xfrm>
            <a:off x="-46675" y="1789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3600"/>
          </a:p>
        </p:txBody>
      </p:sp>
      <p:sp>
        <p:nvSpPr>
          <p:cNvPr id="464" name="Google Shape;464;p65"/>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5" name="Google Shape;465;p65"/>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66" name="Google Shape;466;p65"/>
          <p:cNvPicPr preferRelativeResize="0"/>
          <p:nvPr/>
        </p:nvPicPr>
        <p:blipFill>
          <a:blip r:embed="rId3">
            <a:alphaModFix/>
          </a:blip>
          <a:stretch>
            <a:fillRect/>
          </a:stretch>
        </p:blipFill>
        <p:spPr>
          <a:xfrm>
            <a:off x="1387327" y="0"/>
            <a:ext cx="6369345" cy="514349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0" name="Shape 470"/>
        <p:cNvGrpSpPr/>
        <p:nvPr/>
      </p:nvGrpSpPr>
      <p:grpSpPr>
        <a:xfrm>
          <a:off x="0" y="0"/>
          <a:ext cx="0" cy="0"/>
          <a:chOff x="0" y="0"/>
          <a:chExt cx="0" cy="0"/>
        </a:xfrm>
      </p:grpSpPr>
      <p:sp>
        <p:nvSpPr>
          <p:cNvPr id="471" name="Google Shape;471;p66"/>
          <p:cNvSpPr txBox="1"/>
          <p:nvPr>
            <p:ph type="title"/>
          </p:nvPr>
        </p:nvSpPr>
        <p:spPr>
          <a:xfrm>
            <a:off x="457200" y="57007"/>
            <a:ext cx="8229600" cy="8574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Clr>
                <a:srgbClr val="000000"/>
              </a:buClr>
              <a:buSzPts val="4400"/>
              <a:buFont typeface="Calibri"/>
              <a:buNone/>
            </a:pPr>
            <a:r>
              <a:rPr lang="en">
                <a:solidFill>
                  <a:srgbClr val="000000"/>
                </a:solidFill>
              </a:rPr>
              <a:t>Stuck-Like-Glue Object</a:t>
            </a:r>
            <a:endParaRPr>
              <a:solidFill>
                <a:srgbClr val="000000"/>
              </a:solidFill>
            </a:endParaRPr>
          </a:p>
        </p:txBody>
      </p:sp>
      <p:pic>
        <p:nvPicPr>
          <p:cNvPr id="472" name="Google Shape;472;p66"/>
          <p:cNvPicPr preferRelativeResize="0"/>
          <p:nvPr>
            <p:ph idx="1" type="body"/>
          </p:nvPr>
        </p:nvPicPr>
        <p:blipFill rotWithShape="1">
          <a:blip r:embed="rId3">
            <a:alphaModFix/>
          </a:blip>
          <a:srcRect b="0" l="0" r="0" t="10626"/>
          <a:stretch/>
        </p:blipFill>
        <p:spPr>
          <a:xfrm flipH="1">
            <a:off x="182880" y="1097280"/>
            <a:ext cx="4343400" cy="3882000"/>
          </a:xfrm>
          <a:prstGeom prst="rect">
            <a:avLst/>
          </a:prstGeom>
          <a:noFill/>
          <a:ln>
            <a:noFill/>
          </a:ln>
        </p:spPr>
      </p:pic>
      <p:cxnSp>
        <p:nvCxnSpPr>
          <p:cNvPr id="473" name="Google Shape;473;p66"/>
          <p:cNvCxnSpPr/>
          <p:nvPr/>
        </p:nvCxnSpPr>
        <p:spPr>
          <a:xfrm rot="10800000">
            <a:off x="1567026" y="2784870"/>
            <a:ext cx="623400" cy="5883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50"/>
              </a:srgbClr>
            </a:outerShdw>
          </a:effectLst>
        </p:spPr>
      </p:cxnSp>
      <p:sp>
        <p:nvSpPr>
          <p:cNvPr id="474" name="Google Shape;474;p66"/>
          <p:cNvSpPr txBox="1"/>
          <p:nvPr/>
        </p:nvSpPr>
        <p:spPr>
          <a:xfrm>
            <a:off x="853449" y="2415426"/>
            <a:ext cx="10632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chemeClr val="lt1"/>
                </a:solidFill>
                <a:latin typeface="Calibri"/>
                <a:ea typeface="Calibri"/>
                <a:cs typeface="Calibri"/>
                <a:sym typeface="Calibri"/>
              </a:rPr>
              <a:t> 9.8 km</a:t>
            </a:r>
            <a:endParaRPr sz="1800">
              <a:solidFill>
                <a:schemeClr val="lt1"/>
              </a:solidFill>
              <a:latin typeface="Calibri"/>
              <a:ea typeface="Calibri"/>
              <a:cs typeface="Calibri"/>
              <a:sym typeface="Calibri"/>
            </a:endParaRPr>
          </a:p>
        </p:txBody>
      </p:sp>
      <p:sp>
        <p:nvSpPr>
          <p:cNvPr id="475" name="Google Shape;475;p66"/>
          <p:cNvSpPr/>
          <p:nvPr/>
        </p:nvSpPr>
        <p:spPr>
          <a:xfrm>
            <a:off x="1742741" y="1637556"/>
            <a:ext cx="8487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FFFFFF"/>
                </a:solidFill>
                <a:latin typeface="Calibri"/>
                <a:ea typeface="Calibri"/>
                <a:cs typeface="Calibri"/>
                <a:sym typeface="Calibri"/>
              </a:rPr>
              <a:t>7.9</a:t>
            </a:r>
            <a:r>
              <a:rPr lang="en" sz="1800">
                <a:solidFill>
                  <a:srgbClr val="FFFFFF"/>
                </a:solidFill>
                <a:latin typeface="Arial"/>
                <a:ea typeface="Arial"/>
                <a:cs typeface="Arial"/>
                <a:sym typeface="Arial"/>
              </a:rPr>
              <a:t> km</a:t>
            </a:r>
            <a:endParaRPr sz="1800">
              <a:solidFill>
                <a:schemeClr val="lt1"/>
              </a:solidFill>
              <a:latin typeface="Calibri"/>
              <a:ea typeface="Calibri"/>
              <a:cs typeface="Calibri"/>
              <a:sym typeface="Calibri"/>
            </a:endParaRPr>
          </a:p>
        </p:txBody>
      </p:sp>
      <p:cxnSp>
        <p:nvCxnSpPr>
          <p:cNvPr id="476" name="Google Shape;476;p66"/>
          <p:cNvCxnSpPr/>
          <p:nvPr/>
        </p:nvCxnSpPr>
        <p:spPr>
          <a:xfrm rot="10800000">
            <a:off x="2597240" y="2006758"/>
            <a:ext cx="484500" cy="4401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50"/>
              </a:srgbClr>
            </a:outerShdw>
          </a:effectLst>
        </p:spPr>
      </p:cxnSp>
      <p:cxnSp>
        <p:nvCxnSpPr>
          <p:cNvPr id="477" name="Google Shape;477;p66"/>
          <p:cNvCxnSpPr/>
          <p:nvPr/>
        </p:nvCxnSpPr>
        <p:spPr>
          <a:xfrm flipH="1" rot="10800000">
            <a:off x="1613690" y="2007003"/>
            <a:ext cx="1969200" cy="19371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50"/>
              </a:srgbClr>
            </a:outerShdw>
          </a:effectLst>
        </p:spPr>
      </p:cxnSp>
      <p:sp>
        <p:nvSpPr>
          <p:cNvPr id="478" name="Google Shape;478;p66"/>
          <p:cNvSpPr/>
          <p:nvPr/>
        </p:nvSpPr>
        <p:spPr>
          <a:xfrm>
            <a:off x="3267963" y="1637556"/>
            <a:ext cx="790500" cy="36930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 sz="1800">
                <a:solidFill>
                  <a:srgbClr val="FFFFFF"/>
                </a:solidFill>
                <a:latin typeface="Calibri"/>
                <a:ea typeface="Calibri"/>
                <a:cs typeface="Calibri"/>
                <a:sym typeface="Calibri"/>
              </a:rPr>
              <a:t>33</a:t>
            </a:r>
            <a:r>
              <a:rPr lang="en" sz="1800">
                <a:solidFill>
                  <a:srgbClr val="FFFFFF"/>
                </a:solidFill>
                <a:latin typeface="Arial"/>
                <a:ea typeface="Arial"/>
                <a:cs typeface="Arial"/>
                <a:sym typeface="Arial"/>
              </a:rPr>
              <a:t> km</a:t>
            </a:r>
            <a:endParaRPr sz="1800">
              <a:solidFill>
                <a:schemeClr val="lt1"/>
              </a:solidFill>
              <a:latin typeface="Calibri"/>
              <a:ea typeface="Calibri"/>
              <a:cs typeface="Calibri"/>
              <a:sym typeface="Calibri"/>
            </a:endParaRPr>
          </a:p>
        </p:txBody>
      </p:sp>
      <p:cxnSp>
        <p:nvCxnSpPr>
          <p:cNvPr id="479" name="Google Shape;479;p66"/>
          <p:cNvCxnSpPr/>
          <p:nvPr/>
        </p:nvCxnSpPr>
        <p:spPr>
          <a:xfrm>
            <a:off x="2435099" y="2575027"/>
            <a:ext cx="541800" cy="565200"/>
          </a:xfrm>
          <a:prstGeom prst="straightConnector1">
            <a:avLst/>
          </a:prstGeom>
          <a:noFill/>
          <a:ln cap="flat" cmpd="sng" w="25400">
            <a:solidFill>
              <a:schemeClr val="accent1"/>
            </a:solidFill>
            <a:prstDash val="solid"/>
            <a:round/>
            <a:headEnd len="sm" w="sm" type="none"/>
            <a:tailEnd len="sm" w="sm" type="none"/>
          </a:ln>
          <a:effectLst>
            <a:outerShdw blurRad="40000" rotWithShape="0" dir="5400000" dist="20000">
              <a:srgbClr val="000000">
                <a:alpha val="37650"/>
              </a:srgbClr>
            </a:outerShdw>
          </a:effectLst>
        </p:spPr>
      </p:cxnSp>
      <p:sp>
        <p:nvSpPr>
          <p:cNvPr id="480" name="Google Shape;480;p66"/>
          <p:cNvSpPr txBox="1"/>
          <p:nvPr/>
        </p:nvSpPr>
        <p:spPr>
          <a:xfrm>
            <a:off x="2877845" y="3116832"/>
            <a:ext cx="926400" cy="369300"/>
          </a:xfrm>
          <a:prstGeom prst="rect">
            <a:avLst/>
          </a:prstGeom>
          <a:noFill/>
          <a:ln>
            <a:noFill/>
          </a:ln>
        </p:spPr>
        <p:txBody>
          <a:bodyPr anchorCtr="0" anchor="t" bIns="45700" lIns="91425" spcFirstLastPara="1" rIns="91425" wrap="square" tIns="45700">
            <a:noAutofit/>
          </a:bodyPr>
          <a:lstStyle/>
          <a:p>
            <a:pPr indent="0" lvl="0" marL="0" marR="0" rtl="0" algn="ctr">
              <a:spcBef>
                <a:spcPts val="0"/>
              </a:spcBef>
              <a:spcAft>
                <a:spcPts val="0"/>
              </a:spcAft>
              <a:buNone/>
            </a:pPr>
            <a:r>
              <a:rPr lang="en" sz="1800">
                <a:solidFill>
                  <a:schemeClr val="lt1"/>
                </a:solidFill>
                <a:latin typeface="Calibri"/>
                <a:ea typeface="Calibri"/>
                <a:cs typeface="Calibri"/>
                <a:sym typeface="Calibri"/>
              </a:rPr>
              <a:t>13 km</a:t>
            </a:r>
            <a:endParaRPr sz="1800">
              <a:solidFill>
                <a:schemeClr val="lt1"/>
              </a:solidFill>
              <a:latin typeface="Calibri"/>
              <a:ea typeface="Calibri"/>
              <a:cs typeface="Calibri"/>
              <a:sym typeface="Calibri"/>
            </a:endParaRPr>
          </a:p>
        </p:txBody>
      </p:sp>
      <p:sp>
        <p:nvSpPr>
          <p:cNvPr id="481" name="Google Shape;481;p66"/>
          <p:cNvSpPr txBox="1"/>
          <p:nvPr>
            <p:ph idx="2" type="body"/>
          </p:nvPr>
        </p:nvSpPr>
        <p:spPr>
          <a:xfrm>
            <a:off x="4648200" y="1200151"/>
            <a:ext cx="4038600" cy="3394500"/>
          </a:xfrm>
          <a:prstGeom prst="rect">
            <a:avLst/>
          </a:prstGeom>
          <a:noFill/>
          <a:ln>
            <a:noFill/>
          </a:ln>
        </p:spPr>
        <p:txBody>
          <a:bodyPr anchorCtr="0" anchor="t" bIns="45700" lIns="91425" spcFirstLastPara="1" rIns="91425" wrap="square" tIns="45700">
            <a:noAutofit/>
          </a:bodyPr>
          <a:lstStyle/>
          <a:p>
            <a:pPr indent="-342900" lvl="0" marL="342900" rtl="0" algn="l">
              <a:lnSpc>
                <a:spcPct val="80000"/>
              </a:lnSpc>
              <a:spcBef>
                <a:spcPts val="0"/>
              </a:spcBef>
              <a:spcAft>
                <a:spcPts val="0"/>
              </a:spcAft>
              <a:buClr>
                <a:srgbClr val="FFFFFF"/>
              </a:buClr>
              <a:buSzPts val="2170"/>
              <a:buChar char="•"/>
            </a:pPr>
            <a:r>
              <a:rPr lang="en" sz="2170">
                <a:solidFill>
                  <a:srgbClr val="FFFFFF"/>
                </a:solidFill>
                <a:latin typeface="Arial"/>
                <a:ea typeface="Arial"/>
                <a:cs typeface="Arial"/>
                <a:sym typeface="Arial"/>
              </a:rPr>
              <a:t>Like single object case, </a:t>
            </a:r>
            <a:r>
              <a:rPr lang="en" sz="2170">
                <a:latin typeface="Arial"/>
                <a:ea typeface="Arial"/>
                <a:cs typeface="Arial"/>
                <a:sym typeface="Arial"/>
              </a:rPr>
              <a:t>spin pole must be within ~43° of line of sight to match light curve constraint.</a:t>
            </a:r>
            <a:endParaRPr/>
          </a:p>
          <a:p>
            <a:pPr indent="-342900" lvl="0" marL="342900" rtl="0" algn="l">
              <a:lnSpc>
                <a:spcPct val="80000"/>
              </a:lnSpc>
              <a:spcBef>
                <a:spcPts val="434"/>
              </a:spcBef>
              <a:spcAft>
                <a:spcPts val="0"/>
              </a:spcAft>
              <a:buClr>
                <a:srgbClr val="FFFFFF"/>
              </a:buClr>
              <a:buSzPts val="2170"/>
              <a:buChar char="•"/>
            </a:pPr>
            <a:r>
              <a:rPr lang="en" sz="2170">
                <a:solidFill>
                  <a:srgbClr val="FFFFFF"/>
                </a:solidFill>
                <a:latin typeface="Arial"/>
                <a:ea typeface="Arial"/>
                <a:cs typeface="Arial"/>
                <a:sym typeface="Arial"/>
              </a:rPr>
              <a:t>More detailed shape– accounts for “bite”.</a:t>
            </a:r>
            <a:endParaRPr/>
          </a:p>
          <a:p>
            <a:pPr indent="-342900" lvl="0" marL="342900" rtl="0" algn="l">
              <a:lnSpc>
                <a:spcPct val="80000"/>
              </a:lnSpc>
              <a:spcBef>
                <a:spcPts val="434"/>
              </a:spcBef>
              <a:spcAft>
                <a:spcPts val="0"/>
              </a:spcAft>
              <a:buClr>
                <a:srgbClr val="FFFFFF"/>
              </a:buClr>
              <a:buSzPts val="2170"/>
              <a:buChar char="•"/>
            </a:pPr>
            <a:r>
              <a:rPr lang="en" sz="2170">
                <a:solidFill>
                  <a:srgbClr val="FFFFFF"/>
                </a:solidFill>
                <a:latin typeface="Arial"/>
                <a:ea typeface="Arial"/>
                <a:cs typeface="Arial"/>
                <a:sym typeface="Arial"/>
              </a:rPr>
              <a:t>Contact binaries are common in the solar system.</a:t>
            </a:r>
            <a:endParaRPr/>
          </a:p>
          <a:p>
            <a:pPr indent="-342900" lvl="0" marL="342900" rtl="0" algn="l">
              <a:lnSpc>
                <a:spcPct val="80000"/>
              </a:lnSpc>
              <a:spcBef>
                <a:spcPts val="434"/>
              </a:spcBef>
              <a:spcAft>
                <a:spcPts val="0"/>
              </a:spcAft>
              <a:buClr>
                <a:srgbClr val="FFFFFF"/>
              </a:buClr>
              <a:buSzPts val="2170"/>
              <a:buChar char="•"/>
            </a:pPr>
            <a:r>
              <a:rPr lang="en" sz="2170">
                <a:solidFill>
                  <a:srgbClr val="FFFFFF"/>
                </a:solidFill>
                <a:latin typeface="Arial"/>
                <a:ea typeface="Arial"/>
                <a:cs typeface="Arial"/>
                <a:sym typeface="Arial"/>
              </a:rPr>
              <a:t>V albedo ~ 0.10, </a:t>
            </a:r>
            <a:endParaRPr/>
          </a:p>
          <a:p>
            <a:pPr indent="-342900" lvl="0" marL="342900" rtl="0" algn="l">
              <a:lnSpc>
                <a:spcPct val="80000"/>
              </a:lnSpc>
              <a:spcBef>
                <a:spcPts val="434"/>
              </a:spcBef>
              <a:spcAft>
                <a:spcPts val="0"/>
              </a:spcAft>
              <a:buClr>
                <a:srgbClr val="FFFFFF"/>
              </a:buClr>
              <a:buSzPts val="2170"/>
              <a:buChar char="•"/>
            </a:pPr>
            <a:r>
              <a:rPr lang="en" sz="2170">
                <a:solidFill>
                  <a:srgbClr val="FFFFFF"/>
                </a:solidFill>
                <a:latin typeface="Arial"/>
                <a:ea typeface="Arial"/>
                <a:cs typeface="Arial"/>
                <a:sym typeface="Arial"/>
              </a:rPr>
              <a:t>F350LP albedo = 0.094</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5" name="Shape 485"/>
        <p:cNvGrpSpPr/>
        <p:nvPr/>
      </p:nvGrpSpPr>
      <p:grpSpPr>
        <a:xfrm>
          <a:off x="0" y="0"/>
          <a:ext cx="0" cy="0"/>
          <a:chOff x="0" y="0"/>
          <a:chExt cx="0" cy="0"/>
        </a:xfrm>
      </p:grpSpPr>
      <p:sp>
        <p:nvSpPr>
          <p:cNvPr id="486" name="Google Shape;486;p67"/>
          <p:cNvSpPr txBox="1"/>
          <p:nvPr>
            <p:ph idx="1" type="subTitle"/>
          </p:nvPr>
        </p:nvSpPr>
        <p:spPr>
          <a:xfrm>
            <a:off x="-46675" y="1789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3600"/>
          </a:p>
        </p:txBody>
      </p:sp>
      <p:sp>
        <p:nvSpPr>
          <p:cNvPr id="487" name="Google Shape;487;p67"/>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8" name="Google Shape;488;p67"/>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489" name="Google Shape;489;p67"/>
          <p:cNvPicPr preferRelativeResize="0"/>
          <p:nvPr/>
        </p:nvPicPr>
        <p:blipFill>
          <a:blip r:embed="rId3">
            <a:alphaModFix/>
          </a:blip>
          <a:stretch>
            <a:fillRect/>
          </a:stretch>
        </p:blipFill>
        <p:spPr>
          <a:xfrm>
            <a:off x="871538" y="490538"/>
            <a:ext cx="7400925" cy="4162425"/>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3" name="Shape 493"/>
        <p:cNvGrpSpPr/>
        <p:nvPr/>
      </p:nvGrpSpPr>
      <p:grpSpPr>
        <a:xfrm>
          <a:off x="0" y="0"/>
          <a:ext cx="0" cy="0"/>
          <a:chOff x="0" y="0"/>
          <a:chExt cx="0" cy="0"/>
        </a:xfrm>
      </p:grpSpPr>
      <p:sp>
        <p:nvSpPr>
          <p:cNvPr id="494" name="Google Shape;494;p68"/>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3600"/>
          </a:p>
        </p:txBody>
      </p:sp>
      <p:sp>
        <p:nvSpPr>
          <p:cNvPr id="495" name="Google Shape;495;p68"/>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6" name="Google Shape;496;p68"/>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7" name="Google Shape;497;p68"/>
          <p:cNvSpPr txBox="1"/>
          <p:nvPr/>
        </p:nvSpPr>
        <p:spPr>
          <a:xfrm>
            <a:off x="6810100" y="1228400"/>
            <a:ext cx="14400" cy="21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pic>
        <p:nvPicPr>
          <p:cNvPr id="498" name="Google Shape;498;p68"/>
          <p:cNvPicPr preferRelativeResize="0"/>
          <p:nvPr/>
        </p:nvPicPr>
        <p:blipFill>
          <a:blip r:embed="rId3">
            <a:alphaModFix/>
          </a:blip>
          <a:stretch>
            <a:fillRect/>
          </a:stretch>
        </p:blipFill>
        <p:spPr>
          <a:xfrm>
            <a:off x="280988" y="361950"/>
            <a:ext cx="8582025" cy="441960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69"/>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3600"/>
          </a:p>
        </p:txBody>
      </p:sp>
      <p:sp>
        <p:nvSpPr>
          <p:cNvPr id="504" name="Google Shape;504;p69"/>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5" name="Google Shape;505;p69"/>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06" name="Google Shape;506;p69"/>
          <p:cNvPicPr preferRelativeResize="0"/>
          <p:nvPr/>
        </p:nvPicPr>
        <p:blipFill>
          <a:blip r:embed="rId3">
            <a:alphaModFix/>
          </a:blip>
          <a:stretch>
            <a:fillRect/>
          </a:stretch>
        </p:blipFill>
        <p:spPr>
          <a:xfrm>
            <a:off x="762000" y="471488"/>
            <a:ext cx="7620000" cy="42005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sp>
        <p:nvSpPr>
          <p:cNvPr id="511" name="Google Shape;511;p70"/>
          <p:cNvSpPr txBox="1"/>
          <p:nvPr>
            <p:ph idx="1" type="subTitle"/>
          </p:nvPr>
        </p:nvSpPr>
        <p:spPr>
          <a:xfrm>
            <a:off x="164250" y="506000"/>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Bur we were somewhat fooled -- MU69 had presented a “false front” to both the occultation and to the incoming spacecraft,  The actual 3-dimensional shape was somewhat of a surprise when the spacecraft passed MU69 and looked back.  We were assuming two spheres stuck together, but the actual shape was considerably different.</a:t>
            </a:r>
            <a:endParaRPr sz="1800"/>
          </a:p>
        </p:txBody>
      </p:sp>
      <p:sp>
        <p:nvSpPr>
          <p:cNvPr id="512" name="Google Shape;512;p70"/>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p70"/>
          <p:cNvSpPr txBox="1"/>
          <p:nvPr/>
        </p:nvSpPr>
        <p:spPr>
          <a:xfrm>
            <a:off x="2030575"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7" name="Shape 517"/>
        <p:cNvGrpSpPr/>
        <p:nvPr/>
      </p:nvGrpSpPr>
      <p:grpSpPr>
        <a:xfrm>
          <a:off x="0" y="0"/>
          <a:ext cx="0" cy="0"/>
          <a:chOff x="0" y="0"/>
          <a:chExt cx="0" cy="0"/>
        </a:xfrm>
      </p:grpSpPr>
      <p:sp>
        <p:nvSpPr>
          <p:cNvPr id="518" name="Google Shape;518;p71"/>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519" name="Google Shape;519;p71"/>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520" name="Google Shape;520;p71"/>
          <p:cNvPicPr preferRelativeResize="0"/>
          <p:nvPr/>
        </p:nvPicPr>
        <p:blipFill>
          <a:blip r:embed="rId3">
            <a:alphaModFix/>
          </a:blip>
          <a:stretch>
            <a:fillRect/>
          </a:stretch>
        </p:blipFill>
        <p:spPr>
          <a:xfrm>
            <a:off x="1638300" y="919163"/>
            <a:ext cx="5867400" cy="33051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sp>
        <p:nvSpPr>
          <p:cNvPr id="525" name="Google Shape;525;p72"/>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3600"/>
          </a:p>
        </p:txBody>
      </p:sp>
      <p:sp>
        <p:nvSpPr>
          <p:cNvPr id="526" name="Google Shape;526;p72"/>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7" name="Google Shape;527;p72"/>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1" name="Shape 531"/>
        <p:cNvGrpSpPr/>
        <p:nvPr/>
      </p:nvGrpSpPr>
      <p:grpSpPr>
        <a:xfrm>
          <a:off x="0" y="0"/>
          <a:ext cx="0" cy="0"/>
          <a:chOff x="0" y="0"/>
          <a:chExt cx="0" cy="0"/>
        </a:xfrm>
      </p:grpSpPr>
      <p:sp>
        <p:nvSpPr>
          <p:cNvPr id="532" name="Google Shape;532;p73"/>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2400"/>
              <a:t>But NASA was not done yet.  I was asked to look for additional occultations in 2018</a:t>
            </a:r>
            <a:endParaRPr sz="2400"/>
          </a:p>
          <a:p>
            <a:pPr indent="0" lvl="0" marL="0" rtl="0" algn="ctr">
              <a:spcBef>
                <a:spcPts val="0"/>
              </a:spcBef>
              <a:spcAft>
                <a:spcPts val="0"/>
              </a:spcAft>
              <a:buNone/>
            </a:pPr>
            <a:r>
              <a:t/>
            </a:r>
            <a:endParaRPr sz="2400"/>
          </a:p>
          <a:p>
            <a:pPr indent="0" lvl="0" marL="0" rtl="0" algn="l">
              <a:spcBef>
                <a:spcPts val="0"/>
              </a:spcBef>
              <a:spcAft>
                <a:spcPts val="0"/>
              </a:spcAft>
              <a:buNone/>
            </a:pPr>
            <a:r>
              <a:rPr lang="en" sz="1800"/>
              <a:t>Why?   If possible, they wanted to check on the results from the 2017 success.  But they also wanted to check the ephemeris.   If even one team was successful, then the fact that the event occurred at the predicted time and at the predicted location confirms that the ephemeris of the object is still correct.  Since the actual flyby circumstance is based on that ephemeris, they wanted to be certain that MU69 will be in the expected location in space when New Horizons arrived.</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The occultation prediction showed that there would only be </a:t>
            </a:r>
            <a:r>
              <a:rPr b="1" lang="en" sz="1800"/>
              <a:t>one</a:t>
            </a:r>
            <a:r>
              <a:rPr lang="en" sz="1800"/>
              <a:t> possible occultation in 2018.</a:t>
            </a:r>
            <a:endParaRPr sz="1800"/>
          </a:p>
        </p:txBody>
      </p:sp>
      <p:sp>
        <p:nvSpPr>
          <p:cNvPr id="533" name="Google Shape;533;p73"/>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4" name="Google Shape;534;p73"/>
          <p:cNvSpPr txBox="1"/>
          <p:nvPr/>
        </p:nvSpPr>
        <p:spPr>
          <a:xfrm>
            <a:off x="2030575"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sp>
        <p:nvSpPr>
          <p:cNvPr id="157" name="Google Shape;157;p29"/>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So, assuming a spherical object, an observer near the top of the shadow will see a short disappearance. Those near the middle see a longer disappearance, and those near the bottom also see a short disappearance.  We can convert those disappearance times to lengths since we know how fast the object is moving (distance = velocity * time) and thus reconstruct the size of the </a:t>
            </a:r>
            <a:r>
              <a:rPr i="1" lang="en" sz="1800"/>
              <a:t>shadow. </a:t>
            </a:r>
            <a:r>
              <a:rPr lang="en" sz="1800"/>
              <a:t>But the shadow is a cross section of the object and by measuring the shadow, we measure the object.</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Note that as the shadow passes across the Earth, it generates a strip within which the occultation might be observed.  This is the “ground track.”</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158" name="Google Shape;158;p29"/>
          <p:cNvSpPr txBox="1"/>
          <p:nvPr/>
        </p:nvSpPr>
        <p:spPr>
          <a:xfrm>
            <a:off x="1416850" y="523950"/>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9"/>
          <p:cNvSpPr txBox="1"/>
          <p:nvPr/>
        </p:nvSpPr>
        <p:spPr>
          <a:xfrm>
            <a:off x="856025" y="5829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8" name="Shape 538"/>
        <p:cNvGrpSpPr/>
        <p:nvPr/>
      </p:nvGrpSpPr>
      <p:grpSpPr>
        <a:xfrm>
          <a:off x="0" y="0"/>
          <a:ext cx="0" cy="0"/>
          <a:chOff x="0" y="0"/>
          <a:chExt cx="0" cy="0"/>
        </a:xfrm>
      </p:grpSpPr>
      <p:sp>
        <p:nvSpPr>
          <p:cNvPr id="539" name="Google Shape;539;p74"/>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
        <p:nvSpPr>
          <p:cNvPr id="540" name="Google Shape;540;p74"/>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1" name="Google Shape;541;p74"/>
          <p:cNvSpPr txBox="1"/>
          <p:nvPr/>
        </p:nvSpPr>
        <p:spPr>
          <a:xfrm>
            <a:off x="2030575"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42" name="Google Shape;542;p74"/>
          <p:cNvPicPr preferRelativeResize="0"/>
          <p:nvPr/>
        </p:nvPicPr>
        <p:blipFill>
          <a:blip r:embed="rId3">
            <a:alphaModFix/>
          </a:blip>
          <a:stretch>
            <a:fillRect/>
          </a:stretch>
        </p:blipFill>
        <p:spPr>
          <a:xfrm>
            <a:off x="1309688" y="590550"/>
            <a:ext cx="6524625" cy="396240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sp>
        <p:nvSpPr>
          <p:cNvPr id="547" name="Google Shape;547;p75"/>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Six telescopes and teams were sent to Colombia, nineteen to Senegal.   I don’t</a:t>
            </a:r>
            <a:endParaRPr sz="1800"/>
          </a:p>
          <a:p>
            <a:pPr indent="0" lvl="0" marL="0" rtl="0" algn="l">
              <a:spcBef>
                <a:spcPts val="0"/>
              </a:spcBef>
              <a:spcAft>
                <a:spcPts val="0"/>
              </a:spcAft>
              <a:buNone/>
            </a:pPr>
            <a:r>
              <a:rPr lang="en" sz="1800"/>
              <a:t>know much about the Colombia group except that they were all clouded out.</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In Senegal, we again had two astronomers per telescope plus a local person who spoke French and also the local dialect. Ours was a geology professor at the nearby university.  This time we also had a local driver for each team -- a </a:t>
            </a:r>
            <a:r>
              <a:rPr i="1" lang="en" sz="1800"/>
              <a:t>very</a:t>
            </a:r>
            <a:r>
              <a:rPr lang="en" sz="1800"/>
              <a:t> good idea.  The government also insisted that we also have two gendarmes (with rifles) go along with us to each observing site.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The government considered all this a Good Thing for science education in Senegal and all of us went to a press conference with the Senegalese president and members of his cabinet.  Afterwards we all got to meet him and there was a group picture.</a:t>
            </a:r>
            <a:endParaRPr sz="1800"/>
          </a:p>
        </p:txBody>
      </p:sp>
      <p:sp>
        <p:nvSpPr>
          <p:cNvPr id="548" name="Google Shape;548;p75"/>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9" name="Google Shape;549;p75"/>
          <p:cNvSpPr txBox="1"/>
          <p:nvPr/>
        </p:nvSpPr>
        <p:spPr>
          <a:xfrm>
            <a:off x="2030575"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76"/>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t/>
            </a:r>
            <a:endParaRPr/>
          </a:p>
        </p:txBody>
      </p:sp>
      <p:sp>
        <p:nvSpPr>
          <p:cNvPr id="555" name="Google Shape;555;p76"/>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t/>
            </a:r>
            <a:endParaRPr/>
          </a:p>
        </p:txBody>
      </p:sp>
      <p:pic>
        <p:nvPicPr>
          <p:cNvPr id="556" name="Google Shape;556;p76"/>
          <p:cNvPicPr preferRelativeResize="0"/>
          <p:nvPr/>
        </p:nvPicPr>
        <p:blipFill>
          <a:blip r:embed="rId3">
            <a:alphaModFix/>
          </a:blip>
          <a:stretch>
            <a:fillRect/>
          </a:stretch>
        </p:blipFill>
        <p:spPr>
          <a:xfrm>
            <a:off x="0" y="60722"/>
            <a:ext cx="9144000" cy="5022056"/>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0" name="Shape 560"/>
        <p:cNvGrpSpPr/>
        <p:nvPr/>
      </p:nvGrpSpPr>
      <p:grpSpPr>
        <a:xfrm>
          <a:off x="0" y="0"/>
          <a:ext cx="0" cy="0"/>
          <a:chOff x="0" y="0"/>
          <a:chExt cx="0" cy="0"/>
        </a:xfrm>
      </p:grpSpPr>
      <p:sp>
        <p:nvSpPr>
          <p:cNvPr id="561" name="Google Shape;561;p77"/>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
        <p:nvSpPr>
          <p:cNvPr id="562" name="Google Shape;562;p77"/>
          <p:cNvSpPr txBox="1"/>
          <p:nvPr/>
        </p:nvSpPr>
        <p:spPr>
          <a:xfrm>
            <a:off x="1424225" y="8560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63" name="Google Shape;563;p77"/>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564" name="Google Shape;564;p77"/>
          <p:cNvPicPr preferRelativeResize="0"/>
          <p:nvPr/>
        </p:nvPicPr>
        <p:blipFill>
          <a:blip r:embed="rId3">
            <a:alphaModFix/>
          </a:blip>
          <a:stretch>
            <a:fillRect/>
          </a:stretch>
        </p:blipFill>
        <p:spPr>
          <a:xfrm>
            <a:off x="0" y="27309"/>
            <a:ext cx="9144002" cy="5088882"/>
          </a:xfrm>
          <a:prstGeom prst="rect">
            <a:avLst/>
          </a:prstGeom>
          <a:noFill/>
          <a:ln>
            <a:noFill/>
          </a:ln>
        </p:spPr>
      </p:pic>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sp>
        <p:nvSpPr>
          <p:cNvPr id="569" name="Google Shape;569;p78"/>
          <p:cNvSpPr txBox="1"/>
          <p:nvPr>
            <p:ph type="ctrTitle"/>
          </p:nvPr>
        </p:nvSpPr>
        <p:spPr>
          <a:xfrm>
            <a:off x="339450" y="689100"/>
            <a:ext cx="8520600" cy="8229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3600"/>
              <a:t>So what Happened?</a:t>
            </a:r>
            <a:endParaRPr sz="3600"/>
          </a:p>
        </p:txBody>
      </p:sp>
      <p:sp>
        <p:nvSpPr>
          <p:cNvPr id="570" name="Google Shape;570;p78"/>
          <p:cNvSpPr txBox="1"/>
          <p:nvPr>
            <p:ph idx="1" type="subTitle"/>
          </p:nvPr>
        </p:nvSpPr>
        <p:spPr>
          <a:xfrm>
            <a:off x="239550" y="1584100"/>
            <a:ext cx="8520600" cy="2558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Only two of the teams got an actual occultation (everyone else had clouds), but that was enough to confirm to NASA that we knew that the ephemeris for MU69 was still correct and that the spacecraft and MU69 would end up at the same location in space at the time of closest approach of the spacecraft to MU69.</a:t>
            </a:r>
            <a:endParaRPr sz="18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sp>
        <p:nvSpPr>
          <p:cNvPr id="164" name="Google Shape;164;p30"/>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
        <p:nvSpPr>
          <p:cNvPr id="165" name="Google Shape;165;p30"/>
          <p:cNvSpPr txBox="1"/>
          <p:nvPr/>
        </p:nvSpPr>
        <p:spPr>
          <a:xfrm>
            <a:off x="1416850" y="523950"/>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30"/>
          <p:cNvSpPr txBox="1"/>
          <p:nvPr/>
        </p:nvSpPr>
        <p:spPr>
          <a:xfrm>
            <a:off x="856025" y="5829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67" name="Google Shape;167;p30"/>
          <p:cNvPicPr preferRelativeResize="0"/>
          <p:nvPr/>
        </p:nvPicPr>
        <p:blipFill>
          <a:blip r:embed="rId3">
            <a:alphaModFix/>
          </a:blip>
          <a:stretch>
            <a:fillRect/>
          </a:stretch>
        </p:blipFill>
        <p:spPr>
          <a:xfrm>
            <a:off x="1704975" y="457200"/>
            <a:ext cx="5734050" cy="42291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1" name="Shape 171"/>
        <p:cNvGrpSpPr/>
        <p:nvPr/>
      </p:nvGrpSpPr>
      <p:grpSpPr>
        <a:xfrm>
          <a:off x="0" y="0"/>
          <a:ext cx="0" cy="0"/>
          <a:chOff x="0" y="0"/>
          <a:chExt cx="0" cy="0"/>
        </a:xfrm>
      </p:grpSpPr>
      <p:sp>
        <p:nvSpPr>
          <p:cNvPr id="172" name="Google Shape;172;p31"/>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How do we know when and where a shadow will cross the earth for a particular object in the Solar System?</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We need two things:</a:t>
            </a:r>
            <a:endParaRPr sz="1800"/>
          </a:p>
          <a:p>
            <a:pPr indent="0" lvl="0" marL="0" rtl="0" algn="l">
              <a:spcBef>
                <a:spcPts val="0"/>
              </a:spcBef>
              <a:spcAft>
                <a:spcPts val="0"/>
              </a:spcAft>
              <a:buNone/>
            </a:pPr>
            <a:r>
              <a:t/>
            </a:r>
            <a:endParaRPr sz="1800"/>
          </a:p>
          <a:p>
            <a:pPr indent="-342900" lvl="0" marL="457200" rtl="0" algn="l">
              <a:spcBef>
                <a:spcPts val="0"/>
              </a:spcBef>
              <a:spcAft>
                <a:spcPts val="0"/>
              </a:spcAft>
              <a:buSzPts val="1800"/>
              <a:buAutoNum type="arabicParenR"/>
            </a:pPr>
            <a:r>
              <a:rPr lang="en" sz="1800"/>
              <a:t>A list of stars and their positions in the sky.  We currently have such a list which contains about a billion stars.</a:t>
            </a:r>
            <a:endParaRPr sz="1800"/>
          </a:p>
          <a:p>
            <a:pPr indent="-342900" lvl="0" marL="457200" rtl="0" algn="l">
              <a:spcBef>
                <a:spcPts val="0"/>
              </a:spcBef>
              <a:spcAft>
                <a:spcPts val="0"/>
              </a:spcAft>
              <a:buSzPts val="1800"/>
              <a:buAutoNum type="arabicParenR"/>
            </a:pPr>
            <a:r>
              <a:rPr lang="en" sz="1800"/>
              <a:t>An accurate “ephemeris” for the desired object. An ephemeris is a way of telling where the object will be in the sky at a given time.</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We then run the object against the star list in the computer.  We look for stars that the object will pass close to and then see if the shadow of that star will cross the earth and, if so, where and when.</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173" name="Google Shape;173;p31"/>
          <p:cNvSpPr txBox="1"/>
          <p:nvPr/>
        </p:nvSpPr>
        <p:spPr>
          <a:xfrm>
            <a:off x="1416850" y="523950"/>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4" name="Google Shape;174;p31"/>
          <p:cNvSpPr txBox="1"/>
          <p:nvPr/>
        </p:nvSpPr>
        <p:spPr>
          <a:xfrm>
            <a:off x="856025" y="5829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8" name="Shape 178"/>
        <p:cNvGrpSpPr/>
        <p:nvPr/>
      </p:nvGrpSpPr>
      <p:grpSpPr>
        <a:xfrm>
          <a:off x="0" y="0"/>
          <a:ext cx="0" cy="0"/>
          <a:chOff x="0" y="0"/>
          <a:chExt cx="0" cy="0"/>
        </a:xfrm>
      </p:grpSpPr>
      <p:sp>
        <p:nvSpPr>
          <p:cNvPr id="179" name="Google Shape;179;p32"/>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t>But we can’t use all the occultations we predict:</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Consider a bright object occulting a star which is much fainter than it is.  When the star disappears behind the object, there is no </a:t>
            </a:r>
            <a:r>
              <a:rPr lang="en" sz="1800"/>
              <a:t>noticeable</a:t>
            </a:r>
            <a:r>
              <a:rPr lang="en" sz="1800"/>
              <a:t> drop and thus nothing to time.  Such events are ignored.</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It’s possible that the ground track goes mostly over a part of the Earth that is in daylight.   That’s no good.</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It’s possible that the ground track goes mostly over water.  That’s no good.</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It’s possible that the ground track goes somewhere we might not want to go.  That’s no good.</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rPr lang="en" sz="1800"/>
              <a:t>The ground track may also go somewhere without existing telescopes.   Then we have to take telescopes with us.</a:t>
            </a:r>
            <a:endParaRPr sz="1800"/>
          </a:p>
        </p:txBody>
      </p:sp>
      <p:sp>
        <p:nvSpPr>
          <p:cNvPr id="180" name="Google Shape;180;p32"/>
          <p:cNvSpPr txBox="1"/>
          <p:nvPr/>
        </p:nvSpPr>
        <p:spPr>
          <a:xfrm>
            <a:off x="1416850" y="523950"/>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32"/>
          <p:cNvSpPr txBox="1"/>
          <p:nvPr/>
        </p:nvSpPr>
        <p:spPr>
          <a:xfrm>
            <a:off x="856025" y="5829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5" name="Shape 185"/>
        <p:cNvGrpSpPr/>
        <p:nvPr/>
      </p:nvGrpSpPr>
      <p:grpSpPr>
        <a:xfrm>
          <a:off x="0" y="0"/>
          <a:ext cx="0" cy="0"/>
          <a:chOff x="0" y="0"/>
          <a:chExt cx="0" cy="0"/>
        </a:xfrm>
      </p:grpSpPr>
      <p:sp>
        <p:nvSpPr>
          <p:cNvPr id="186" name="Google Shape;186;p33"/>
          <p:cNvSpPr txBox="1"/>
          <p:nvPr>
            <p:ph idx="1" type="subTitle"/>
          </p:nvPr>
        </p:nvSpPr>
        <p:spPr>
          <a:xfrm>
            <a:off x="178850" y="286275"/>
            <a:ext cx="8520600" cy="4193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sz="1800"/>
          </a:p>
        </p:txBody>
      </p:sp>
      <p:sp>
        <p:nvSpPr>
          <p:cNvPr id="187" name="Google Shape;187;p33"/>
          <p:cNvSpPr txBox="1"/>
          <p:nvPr/>
        </p:nvSpPr>
        <p:spPr>
          <a:xfrm>
            <a:off x="1424225" y="56082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33"/>
          <p:cNvSpPr txBox="1"/>
          <p:nvPr/>
        </p:nvSpPr>
        <p:spPr>
          <a:xfrm>
            <a:off x="2007250" y="767475"/>
            <a:ext cx="4250700" cy="4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189" name="Google Shape;189;p33"/>
          <p:cNvPicPr preferRelativeResize="0"/>
          <p:nvPr/>
        </p:nvPicPr>
        <p:blipFill>
          <a:blip r:embed="rId3">
            <a:alphaModFix/>
          </a:blip>
          <a:stretch>
            <a:fillRect/>
          </a:stretch>
        </p:blipFill>
        <p:spPr>
          <a:xfrm>
            <a:off x="2578075" y="48975"/>
            <a:ext cx="5257800" cy="6697174"/>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Black">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